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5" r:id="rId3"/>
    <p:sldId id="261" r:id="rId4"/>
    <p:sldId id="273" r:id="rId5"/>
    <p:sldId id="313" r:id="rId6"/>
    <p:sldId id="326" r:id="rId7"/>
    <p:sldId id="311" r:id="rId8"/>
    <p:sldId id="312" r:id="rId9"/>
    <p:sldId id="304" r:id="rId10"/>
    <p:sldId id="306" r:id="rId11"/>
    <p:sldId id="307" r:id="rId12"/>
    <p:sldId id="327" r:id="rId13"/>
    <p:sldId id="329" r:id="rId14"/>
    <p:sldId id="330" r:id="rId15"/>
    <p:sldId id="331" r:id="rId16"/>
    <p:sldId id="332" r:id="rId17"/>
    <p:sldId id="333" r:id="rId18"/>
    <p:sldId id="328" r:id="rId19"/>
    <p:sldId id="309" r:id="rId20"/>
    <p:sldId id="315" r:id="rId21"/>
    <p:sldId id="317" r:id="rId22"/>
    <p:sldId id="316" r:id="rId23"/>
    <p:sldId id="319" r:id="rId24"/>
    <p:sldId id="310" r:id="rId25"/>
    <p:sldId id="334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596" autoAdjust="0"/>
    <p:restoredTop sz="94660"/>
  </p:normalViewPr>
  <p:slideViewPr>
    <p:cSldViewPr snapToGrid="0">
      <p:cViewPr varScale="1">
        <p:scale>
          <a:sx n="87" d="100"/>
          <a:sy n="87" d="100"/>
        </p:scale>
        <p:origin x="6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0T09:07:01.786"/>
    </inkml:context>
    <inkml:brush xml:id="br0">
      <inkml:brushProperty name="width" value="0.05" units="cm"/>
      <inkml:brushProperty name="height" value="0.05" units="cm"/>
      <inkml:brushProperty name="color" value="#AB008B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20T09:07:01.786"/>
    </inkml:context>
    <inkml:brush xml:id="br0">
      <inkml:brushProperty name="width" value="0.05" units="cm"/>
      <inkml:brushProperty name="height" value="0.05" units="cm"/>
      <inkml:brushProperty name="color" value="#AB008B"/>
    </inkml:brush>
  </inkml:definitions>
  <inkml:trace contextRef="#ctx0" brushRef="#br0">1 0 24575,'0'0'0</inkml:trace>
</inkml:ink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0F88B5-80AD-60C7-C855-E2C2BF2064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06A51A5-B38B-B9D5-FC4D-40C3CF4590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64E9DB-83C9-3CEF-4DCD-7C06D3BA8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1314C6F-41C9-B785-7EF3-27616FCDA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384998-6719-0A28-41E2-8285A5097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5908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F9F57A-1C7B-8497-C210-921969358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1C34645-3F59-28D3-2F66-174549CC44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5FBD1B2-ADB0-89CF-AC7E-1BA55EF72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742C15-EF31-0FC6-767A-42A1D8E90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7DDB51-B7D6-902F-4AD6-326ADB11A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823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F9EBA27-A6E9-B4B4-60EE-DDFB883441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6621A5-673A-3B2A-A5F6-23CED3D727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66D265-00E5-5151-6FCC-9D6B8AF0D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ED68F67-B4B5-70AB-C546-4E523FB2A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AAC3497-CDED-58FE-56BD-766F64AD7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0409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C0B4D2-3AC9-12AD-899F-974F07A15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BEDDD5-F598-34FF-2BD8-2D36F73B1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6A2408-6DB2-5209-426B-3EE37A9A4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005E11-9FAE-6311-A9A9-2C817B5F6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0CAB7C-0F75-DFC3-93DF-803A99047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3069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942634-A2F3-F59D-E0C2-6E27E5ED7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FD2D7F1-39D5-7B1B-8AA8-C4AA22965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73F34B-042A-9283-85B3-8B0192E0F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C244B1B-FB90-3104-5D99-10E989F3C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C75186F-5BE2-8185-7A7A-1E784FC91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825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2EE873-F468-BAE3-A81F-1610F5122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02119B-BC5D-9562-9AE5-AFDF624AB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D02133A-3D55-901D-6943-23A7872261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69E1421-5DCC-E383-2E63-FC368E4D6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BEA04E7-7FB3-6BDD-0209-9BAEE4DC8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EB4C64-604D-91A7-5F0D-D5910AFBC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0313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12F7AD-FB70-D09C-AD98-FCACDB377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58406A-B647-7F11-36A7-7B7865605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E99D4FD-202A-FB7A-048F-78E3DD90E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28A1C86-AD08-70E6-1024-2B0E835D37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FF46388-D804-F6A3-24E3-6A4D5563B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395F6AD-4A9D-C7F8-64B1-E2C6C96A1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C909362-E2E2-8168-E1BC-23E2F6958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2B29124-2705-ED41-D099-D53EC9F16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8628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B83A91-1583-90D1-7DB5-2E85A03AB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6E31955-5090-92E6-9B20-A2A3B68B2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70BC054-451E-A31B-F8F1-357531273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1C50425-2F68-F41F-E2B2-928477614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7517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B81AF46-3591-2284-1A83-849BB1178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4372344-C84B-2881-B928-9B2496000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C1BC09-9395-7774-39AC-CFF572F15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0410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B458DB-82AE-4164-C148-CA5E93F5D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755E9F-903D-7ED9-07EA-36702B5EF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A3C0AE4-23B6-1DCA-C045-6FA9B9F7C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3E9E72B-FBD5-DD0D-09AA-3C786CE64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67E0DF-C1C5-33DE-A381-9A8F5F858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507F0FD-DAD8-61C1-E7D3-C6872795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6079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632B66-D5A2-3EFF-43E6-A6181234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ED29872-CA50-3F91-5B0B-13D561B0BE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CDED4FD-3953-1DF2-19C9-1865515DC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B333712-16FB-177E-47EC-73874E4D7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5C7F2DA-ECBD-C687-A066-FBE01C94A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EFE76C-D058-1EFC-5774-4654F9310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6775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594519E-2141-AEB5-5FDC-58B5EF4BC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CF39488-26A9-EE38-C5E0-68EC30441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3C8CCA-FF1D-44DE-FEC6-7B578D0C7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97BFC1-6175-4512-9064-7A973C4A15AA}" type="datetimeFigureOut">
              <a:rPr lang="fr-FR" smtClean="0"/>
              <a:t>03/07/2023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2D3D27-B543-485F-7B9D-D7F51041F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66CD5D-384A-1EC2-8C38-EADBA318BA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83855-61B7-4FFC-8A76-8E0167392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8306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B8D3AFC3-8CC3-F3D5-5B8B-DE3954EB16E6}"/>
              </a:ext>
            </a:extLst>
          </p:cNvPr>
          <p:cNvSpPr/>
          <p:nvPr/>
        </p:nvSpPr>
        <p:spPr>
          <a:xfrm>
            <a:off x="960284" y="196760"/>
            <a:ext cx="9616869" cy="6434651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7030A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6335EB-7359-4EE7-FD0E-DC4A4AAD3A2D}"/>
              </a:ext>
            </a:extLst>
          </p:cNvPr>
          <p:cNvSpPr/>
          <p:nvPr/>
        </p:nvSpPr>
        <p:spPr>
          <a:xfrm>
            <a:off x="1045638" y="4114233"/>
            <a:ext cx="742184" cy="1187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PLL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19280AB-1F5C-5887-D2D9-6B83EB78A5C6}"/>
              </a:ext>
            </a:extLst>
          </p:cNvPr>
          <p:cNvSpPr/>
          <p:nvPr/>
        </p:nvSpPr>
        <p:spPr>
          <a:xfrm>
            <a:off x="3828485" y="963677"/>
            <a:ext cx="1249075" cy="478453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VGA_sync</a:t>
            </a:r>
            <a:endParaRPr lang="fr-FR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FEF7852A-0D8C-64A2-10A3-A1789070DBDA}"/>
              </a:ext>
            </a:extLst>
          </p:cNvPr>
          <p:cNvSpPr/>
          <p:nvPr/>
        </p:nvSpPr>
        <p:spPr>
          <a:xfrm>
            <a:off x="6462980" y="4110865"/>
            <a:ext cx="1199320" cy="202820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gen_MIR</a:t>
            </a:r>
            <a:endParaRPr lang="fr-FR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875F4DA6-104B-A0EB-93AF-2EC029B455EB}"/>
              </a:ext>
            </a:extLst>
          </p:cNvPr>
          <p:cNvCxnSpPr>
            <a:cxnSpLocks/>
          </p:cNvCxnSpPr>
          <p:nvPr/>
        </p:nvCxnSpPr>
        <p:spPr>
          <a:xfrm>
            <a:off x="307645" y="4366265"/>
            <a:ext cx="736465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654EFDA2-581C-6232-A054-6E65FECF3AB9}"/>
              </a:ext>
            </a:extLst>
          </p:cNvPr>
          <p:cNvCxnSpPr>
            <a:cxnSpLocks/>
          </p:cNvCxnSpPr>
          <p:nvPr/>
        </p:nvCxnSpPr>
        <p:spPr>
          <a:xfrm>
            <a:off x="1790986" y="5018791"/>
            <a:ext cx="73042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CFD74B93-0D65-435B-3284-F2D43B2801C3}"/>
              </a:ext>
            </a:extLst>
          </p:cNvPr>
          <p:cNvCxnSpPr>
            <a:cxnSpLocks/>
          </p:cNvCxnSpPr>
          <p:nvPr/>
        </p:nvCxnSpPr>
        <p:spPr>
          <a:xfrm>
            <a:off x="1790986" y="4462200"/>
            <a:ext cx="2027578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5E500810-9A95-DED3-0DB4-355ED36D1A3A}"/>
              </a:ext>
            </a:extLst>
          </p:cNvPr>
          <p:cNvCxnSpPr>
            <a:cxnSpLocks/>
          </p:cNvCxnSpPr>
          <p:nvPr/>
        </p:nvCxnSpPr>
        <p:spPr>
          <a:xfrm>
            <a:off x="300555" y="4995743"/>
            <a:ext cx="736465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8E8DA86E-C7DB-DA85-7A6F-44F86AF5178D}"/>
              </a:ext>
            </a:extLst>
          </p:cNvPr>
          <p:cNvCxnSpPr>
            <a:cxnSpLocks/>
          </p:cNvCxnSpPr>
          <p:nvPr/>
        </p:nvCxnSpPr>
        <p:spPr>
          <a:xfrm flipV="1">
            <a:off x="512827" y="430994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4D56607C-65E2-33A9-2D0D-EFD31F50DA39}"/>
              </a:ext>
            </a:extLst>
          </p:cNvPr>
          <p:cNvCxnSpPr>
            <a:cxnSpLocks/>
          </p:cNvCxnSpPr>
          <p:nvPr/>
        </p:nvCxnSpPr>
        <p:spPr>
          <a:xfrm flipV="1">
            <a:off x="532705" y="493942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E98C3050-BE10-1C2F-BC90-279BE7727C49}"/>
              </a:ext>
            </a:extLst>
          </p:cNvPr>
          <p:cNvCxnSpPr>
            <a:cxnSpLocks/>
          </p:cNvCxnSpPr>
          <p:nvPr/>
        </p:nvCxnSpPr>
        <p:spPr>
          <a:xfrm flipV="1">
            <a:off x="5844832" y="549775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C986B634-1CBD-A6AC-A917-99E72E53DA45}"/>
              </a:ext>
            </a:extLst>
          </p:cNvPr>
          <p:cNvCxnSpPr>
            <a:cxnSpLocks/>
          </p:cNvCxnSpPr>
          <p:nvPr/>
        </p:nvCxnSpPr>
        <p:spPr>
          <a:xfrm flipV="1">
            <a:off x="5798451" y="510019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8873E5EB-CF0F-BA7F-EC5C-73516216E82F}"/>
              </a:ext>
            </a:extLst>
          </p:cNvPr>
          <p:cNvCxnSpPr>
            <a:cxnSpLocks/>
          </p:cNvCxnSpPr>
          <p:nvPr/>
        </p:nvCxnSpPr>
        <p:spPr>
          <a:xfrm flipV="1">
            <a:off x="5801761" y="475563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ADE9A97D-E76E-61AB-77F4-73117C66E43E}"/>
              </a:ext>
            </a:extLst>
          </p:cNvPr>
          <p:cNvCxnSpPr>
            <a:cxnSpLocks/>
          </p:cNvCxnSpPr>
          <p:nvPr/>
        </p:nvCxnSpPr>
        <p:spPr>
          <a:xfrm flipV="1">
            <a:off x="2201810" y="497240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986CFD56-9BCB-B698-6713-90FD3A434B10}"/>
              </a:ext>
            </a:extLst>
          </p:cNvPr>
          <p:cNvCxnSpPr>
            <a:cxnSpLocks/>
          </p:cNvCxnSpPr>
          <p:nvPr/>
        </p:nvCxnSpPr>
        <p:spPr>
          <a:xfrm flipV="1">
            <a:off x="2639126" y="440587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14581266-9822-6D69-7085-D249B0D8C993}"/>
              </a:ext>
            </a:extLst>
          </p:cNvPr>
          <p:cNvCxnSpPr>
            <a:cxnSpLocks/>
          </p:cNvCxnSpPr>
          <p:nvPr/>
        </p:nvCxnSpPr>
        <p:spPr>
          <a:xfrm>
            <a:off x="5089459" y="4795395"/>
            <a:ext cx="137352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FCA624D1-D987-5A19-915A-1AE438F16272}"/>
              </a:ext>
            </a:extLst>
          </p:cNvPr>
          <p:cNvCxnSpPr>
            <a:cxnSpLocks/>
          </p:cNvCxnSpPr>
          <p:nvPr/>
        </p:nvCxnSpPr>
        <p:spPr>
          <a:xfrm>
            <a:off x="5076206" y="5153202"/>
            <a:ext cx="138677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11E38656-EAC4-FC8D-3C4A-C7AE74CDEB3B}"/>
              </a:ext>
            </a:extLst>
          </p:cNvPr>
          <p:cNvCxnSpPr>
            <a:cxnSpLocks/>
          </p:cNvCxnSpPr>
          <p:nvPr/>
        </p:nvCxnSpPr>
        <p:spPr>
          <a:xfrm>
            <a:off x="5076206" y="5557395"/>
            <a:ext cx="138677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1186129A-76D6-909F-C55E-B700D3BE1D9E}"/>
              </a:ext>
            </a:extLst>
          </p:cNvPr>
          <p:cNvSpPr txBox="1"/>
          <p:nvPr/>
        </p:nvSpPr>
        <p:spPr>
          <a:xfrm>
            <a:off x="460530" y="43303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1D665AC2-F544-F4D3-601B-0145AC3ADA9D}"/>
              </a:ext>
            </a:extLst>
          </p:cNvPr>
          <p:cNvSpPr txBox="1"/>
          <p:nvPr/>
        </p:nvSpPr>
        <p:spPr>
          <a:xfrm>
            <a:off x="5760250" y="551936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F6237118-D48E-1BB1-D98D-F6AE1FCDF24C}"/>
              </a:ext>
            </a:extLst>
          </p:cNvPr>
          <p:cNvSpPr txBox="1"/>
          <p:nvPr/>
        </p:nvSpPr>
        <p:spPr>
          <a:xfrm>
            <a:off x="471572" y="497256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3BE7718E-A620-D35F-E961-62D833D7876C}"/>
              </a:ext>
            </a:extLst>
          </p:cNvPr>
          <p:cNvSpPr txBox="1"/>
          <p:nvPr/>
        </p:nvSpPr>
        <p:spPr>
          <a:xfrm>
            <a:off x="2145685" y="49724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4CFCB2BD-7644-C067-3519-78B070EDB6F5}"/>
              </a:ext>
            </a:extLst>
          </p:cNvPr>
          <p:cNvSpPr txBox="1"/>
          <p:nvPr/>
        </p:nvSpPr>
        <p:spPr>
          <a:xfrm>
            <a:off x="2585616" y="442782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EBFCC358-E1C9-73A3-F485-24C90EC558A8}"/>
              </a:ext>
            </a:extLst>
          </p:cNvPr>
          <p:cNvSpPr txBox="1"/>
          <p:nvPr/>
        </p:nvSpPr>
        <p:spPr>
          <a:xfrm>
            <a:off x="5615219" y="483616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7616EC97-27B6-50BF-05BA-35F430B2A107}"/>
              </a:ext>
            </a:extLst>
          </p:cNvPr>
          <p:cNvSpPr txBox="1"/>
          <p:nvPr/>
        </p:nvSpPr>
        <p:spPr>
          <a:xfrm>
            <a:off x="5610959" y="44534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335B71AE-3433-6DA1-876A-506A0496E086}"/>
              </a:ext>
            </a:extLst>
          </p:cNvPr>
          <p:cNvSpPr txBox="1"/>
          <p:nvPr/>
        </p:nvSpPr>
        <p:spPr>
          <a:xfrm>
            <a:off x="42522" y="3957185"/>
            <a:ext cx="977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clk_125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3298358F-B0D0-FA6F-A58F-276DEE9DC732}"/>
              </a:ext>
            </a:extLst>
          </p:cNvPr>
          <p:cNvSpPr txBox="1"/>
          <p:nvPr/>
        </p:nvSpPr>
        <p:spPr>
          <a:xfrm>
            <a:off x="53026" y="4586663"/>
            <a:ext cx="709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reset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1DB8A689-4025-B934-B021-BE3FF297978B}"/>
              </a:ext>
            </a:extLst>
          </p:cNvPr>
          <p:cNvSpPr txBox="1"/>
          <p:nvPr/>
        </p:nvSpPr>
        <p:spPr>
          <a:xfrm>
            <a:off x="1768822" y="4622955"/>
            <a:ext cx="848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locked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299F6B85-0D95-C411-7518-E72B47C28BEE}"/>
              </a:ext>
            </a:extLst>
          </p:cNvPr>
          <p:cNvSpPr txBox="1"/>
          <p:nvPr/>
        </p:nvSpPr>
        <p:spPr>
          <a:xfrm>
            <a:off x="2311517" y="4055912"/>
            <a:ext cx="92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clk_25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B4D635CA-8D62-F16C-59D3-DF363A62B89E}"/>
              </a:ext>
            </a:extLst>
          </p:cNvPr>
          <p:cNvSpPr txBox="1"/>
          <p:nvPr/>
        </p:nvSpPr>
        <p:spPr>
          <a:xfrm>
            <a:off x="5256416" y="4452280"/>
            <a:ext cx="408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x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EB8D3E26-031A-07FD-1EFD-B47C5838BA11}"/>
              </a:ext>
            </a:extLst>
          </p:cNvPr>
          <p:cNvSpPr txBox="1"/>
          <p:nvPr/>
        </p:nvSpPr>
        <p:spPr>
          <a:xfrm>
            <a:off x="5264103" y="4790644"/>
            <a:ext cx="408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y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78594B25-AE49-853A-59E0-6FDAF33BB814}"/>
              </a:ext>
            </a:extLst>
          </p:cNvPr>
          <p:cNvSpPr txBox="1"/>
          <p:nvPr/>
        </p:nvSpPr>
        <p:spPr>
          <a:xfrm>
            <a:off x="5063384" y="5224219"/>
            <a:ext cx="1466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in_display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2D6A251E-E403-E1DA-206F-10140E28140B}"/>
              </a:ext>
            </a:extLst>
          </p:cNvPr>
          <p:cNvCxnSpPr>
            <a:cxnSpLocks/>
          </p:cNvCxnSpPr>
          <p:nvPr/>
        </p:nvCxnSpPr>
        <p:spPr>
          <a:xfrm>
            <a:off x="7652222" y="4678971"/>
            <a:ext cx="1172708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2B5D912D-B9B0-8348-A461-10393958B4B8}"/>
              </a:ext>
            </a:extLst>
          </p:cNvPr>
          <p:cNvCxnSpPr>
            <a:cxnSpLocks/>
          </p:cNvCxnSpPr>
          <p:nvPr/>
        </p:nvCxnSpPr>
        <p:spPr>
          <a:xfrm flipV="1">
            <a:off x="8066351" y="462264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ZoneTexte 63">
            <a:extLst>
              <a:ext uri="{FF2B5EF4-FFF2-40B4-BE49-F238E27FC236}">
                <a16:creationId xmlns:a16="http://schemas.microsoft.com/office/drawing/2014/main" id="{615E3C45-4417-624C-DF14-0AF0A7815F10}"/>
              </a:ext>
            </a:extLst>
          </p:cNvPr>
          <p:cNvSpPr txBox="1"/>
          <p:nvPr/>
        </p:nvSpPr>
        <p:spPr>
          <a:xfrm>
            <a:off x="8015761" y="46313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571D86A3-E150-70BD-05F1-C741E443754F}"/>
              </a:ext>
            </a:extLst>
          </p:cNvPr>
          <p:cNvCxnSpPr>
            <a:cxnSpLocks/>
          </p:cNvCxnSpPr>
          <p:nvPr/>
        </p:nvCxnSpPr>
        <p:spPr>
          <a:xfrm>
            <a:off x="7666525" y="5163439"/>
            <a:ext cx="80241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onnecteur droit 65">
            <a:extLst>
              <a:ext uri="{FF2B5EF4-FFF2-40B4-BE49-F238E27FC236}">
                <a16:creationId xmlns:a16="http://schemas.microsoft.com/office/drawing/2014/main" id="{834776C6-855C-3787-F46B-7A034652A591}"/>
              </a:ext>
            </a:extLst>
          </p:cNvPr>
          <p:cNvCxnSpPr>
            <a:cxnSpLocks/>
          </p:cNvCxnSpPr>
          <p:nvPr/>
        </p:nvCxnSpPr>
        <p:spPr>
          <a:xfrm flipV="1">
            <a:off x="8080654" y="510711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ZoneTexte 66">
            <a:extLst>
              <a:ext uri="{FF2B5EF4-FFF2-40B4-BE49-F238E27FC236}">
                <a16:creationId xmlns:a16="http://schemas.microsoft.com/office/drawing/2014/main" id="{CD5A6B9D-713A-F9DB-74CA-63BEF02329FB}"/>
              </a:ext>
            </a:extLst>
          </p:cNvPr>
          <p:cNvSpPr txBox="1"/>
          <p:nvPr/>
        </p:nvSpPr>
        <p:spPr>
          <a:xfrm>
            <a:off x="8037927" y="515997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00547A24-7778-C92F-3F19-3C9EFAC5F762}"/>
              </a:ext>
            </a:extLst>
          </p:cNvPr>
          <p:cNvCxnSpPr>
            <a:cxnSpLocks/>
          </p:cNvCxnSpPr>
          <p:nvPr/>
        </p:nvCxnSpPr>
        <p:spPr>
          <a:xfrm>
            <a:off x="7672961" y="5691889"/>
            <a:ext cx="79598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F883532E-C106-EDA6-22E2-B05D1DDF7876}"/>
              </a:ext>
            </a:extLst>
          </p:cNvPr>
          <p:cNvCxnSpPr>
            <a:cxnSpLocks/>
          </p:cNvCxnSpPr>
          <p:nvPr/>
        </p:nvCxnSpPr>
        <p:spPr>
          <a:xfrm flipV="1">
            <a:off x="8087090" y="563556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11DBFFB7-FC12-C4B4-5876-AEDAB7123AB0}"/>
              </a:ext>
            </a:extLst>
          </p:cNvPr>
          <p:cNvSpPr txBox="1"/>
          <p:nvPr/>
        </p:nvSpPr>
        <p:spPr>
          <a:xfrm>
            <a:off x="8026665" y="56820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2C2548D4-44D3-5AB5-EC3F-35C0BACD393D}"/>
              </a:ext>
            </a:extLst>
          </p:cNvPr>
          <p:cNvSpPr txBox="1"/>
          <p:nvPr/>
        </p:nvSpPr>
        <p:spPr>
          <a:xfrm>
            <a:off x="7672961" y="4771829"/>
            <a:ext cx="1214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out_pix_G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48997678-9CF3-A614-3610-A61C7A1217BB}"/>
              </a:ext>
            </a:extLst>
          </p:cNvPr>
          <p:cNvSpPr txBox="1"/>
          <p:nvPr/>
        </p:nvSpPr>
        <p:spPr>
          <a:xfrm>
            <a:off x="7656395" y="4277534"/>
            <a:ext cx="1214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out_pix_R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2A57F770-DD70-9A75-976A-99569777191A}"/>
              </a:ext>
            </a:extLst>
          </p:cNvPr>
          <p:cNvSpPr txBox="1"/>
          <p:nvPr/>
        </p:nvSpPr>
        <p:spPr>
          <a:xfrm>
            <a:off x="7672961" y="5293941"/>
            <a:ext cx="1214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out_pix_B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2" name="Connecteur droit 1">
            <a:extLst>
              <a:ext uri="{FF2B5EF4-FFF2-40B4-BE49-F238E27FC236}">
                <a16:creationId xmlns:a16="http://schemas.microsoft.com/office/drawing/2014/main" id="{C8690519-537E-65C9-5AD9-C1C1BD868275}"/>
              </a:ext>
            </a:extLst>
          </p:cNvPr>
          <p:cNvCxnSpPr>
            <a:cxnSpLocks/>
          </p:cNvCxnSpPr>
          <p:nvPr/>
        </p:nvCxnSpPr>
        <p:spPr>
          <a:xfrm>
            <a:off x="6565712" y="1415093"/>
            <a:ext cx="9872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1F7282C4-E28F-D634-7354-9960C87777BF}"/>
              </a:ext>
            </a:extLst>
          </p:cNvPr>
          <p:cNvSpPr txBox="1"/>
          <p:nvPr/>
        </p:nvSpPr>
        <p:spPr>
          <a:xfrm>
            <a:off x="6196001" y="1098447"/>
            <a:ext cx="313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x</a:t>
            </a:r>
          </a:p>
        </p:txBody>
      </p: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C0C732BC-A7E2-08B3-F400-41FC2BB794FB}"/>
              </a:ext>
            </a:extLst>
          </p:cNvPr>
          <p:cNvCxnSpPr>
            <a:cxnSpLocks/>
          </p:cNvCxnSpPr>
          <p:nvPr/>
        </p:nvCxnSpPr>
        <p:spPr>
          <a:xfrm flipV="1">
            <a:off x="7043719" y="135667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ZoneTexte 75">
            <a:extLst>
              <a:ext uri="{FF2B5EF4-FFF2-40B4-BE49-F238E27FC236}">
                <a16:creationId xmlns:a16="http://schemas.microsoft.com/office/drawing/2014/main" id="{A2B8354A-4AEC-C022-AB44-33D87EAAE129}"/>
              </a:ext>
            </a:extLst>
          </p:cNvPr>
          <p:cNvSpPr txBox="1"/>
          <p:nvPr/>
        </p:nvSpPr>
        <p:spPr>
          <a:xfrm>
            <a:off x="6986838" y="137239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</a:p>
        </p:txBody>
      </p:sp>
      <p:sp>
        <p:nvSpPr>
          <p:cNvPr id="81" name="Rectangle : coins arrondis 80">
            <a:extLst>
              <a:ext uri="{FF2B5EF4-FFF2-40B4-BE49-F238E27FC236}">
                <a16:creationId xmlns:a16="http://schemas.microsoft.com/office/drawing/2014/main" id="{BA5EADC4-C9C9-4E88-4F7F-E8E10608C33C}"/>
              </a:ext>
            </a:extLst>
          </p:cNvPr>
          <p:cNvSpPr/>
          <p:nvPr/>
        </p:nvSpPr>
        <p:spPr>
          <a:xfrm>
            <a:off x="1714759" y="449552"/>
            <a:ext cx="1550210" cy="67586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topVGA_filtre</a:t>
            </a:r>
            <a:endParaRPr lang="fr-FR" dirty="0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D9BCB8C3-FA3C-8DA7-A383-0647A1AE2D57}"/>
              </a:ext>
            </a:extLst>
          </p:cNvPr>
          <p:cNvCxnSpPr>
            <a:cxnSpLocks/>
          </p:cNvCxnSpPr>
          <p:nvPr/>
        </p:nvCxnSpPr>
        <p:spPr>
          <a:xfrm flipV="1">
            <a:off x="2536138" y="4834323"/>
            <a:ext cx="0" cy="3522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ADF666A8-C4D0-2012-E178-E60549F57D6D}"/>
              </a:ext>
            </a:extLst>
          </p:cNvPr>
          <p:cNvCxnSpPr>
            <a:cxnSpLocks/>
          </p:cNvCxnSpPr>
          <p:nvPr/>
        </p:nvCxnSpPr>
        <p:spPr>
          <a:xfrm flipH="1" flipV="1">
            <a:off x="2529512" y="4834323"/>
            <a:ext cx="319920" cy="1985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18797C1A-17C4-846E-96B7-10FB089E292F}"/>
              </a:ext>
            </a:extLst>
          </p:cNvPr>
          <p:cNvCxnSpPr>
            <a:cxnSpLocks/>
          </p:cNvCxnSpPr>
          <p:nvPr/>
        </p:nvCxnSpPr>
        <p:spPr>
          <a:xfrm flipH="1">
            <a:off x="2542765" y="5018791"/>
            <a:ext cx="308389" cy="16100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Ellipse 33">
            <a:extLst>
              <a:ext uri="{FF2B5EF4-FFF2-40B4-BE49-F238E27FC236}">
                <a16:creationId xmlns:a16="http://schemas.microsoft.com/office/drawing/2014/main" id="{94068F9E-D0FA-1C62-8F58-0927E9CB82B3}"/>
              </a:ext>
            </a:extLst>
          </p:cNvPr>
          <p:cNvSpPr/>
          <p:nvPr/>
        </p:nvSpPr>
        <p:spPr>
          <a:xfrm>
            <a:off x="2826213" y="4950800"/>
            <a:ext cx="119270" cy="119270"/>
          </a:xfrm>
          <a:prstGeom prst="ellipse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67A17A58-584D-793F-E42A-0A6132F53828}"/>
              </a:ext>
            </a:extLst>
          </p:cNvPr>
          <p:cNvCxnSpPr>
            <a:cxnSpLocks/>
          </p:cNvCxnSpPr>
          <p:nvPr/>
        </p:nvCxnSpPr>
        <p:spPr>
          <a:xfrm>
            <a:off x="2945483" y="5018791"/>
            <a:ext cx="87308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ZoneTexte 59">
            <a:extLst>
              <a:ext uri="{FF2B5EF4-FFF2-40B4-BE49-F238E27FC236}">
                <a16:creationId xmlns:a16="http://schemas.microsoft.com/office/drawing/2014/main" id="{C3009AC8-7351-3094-FD77-EB6E09168860}"/>
              </a:ext>
            </a:extLst>
          </p:cNvPr>
          <p:cNvSpPr txBox="1"/>
          <p:nvPr/>
        </p:nvSpPr>
        <p:spPr>
          <a:xfrm>
            <a:off x="2893183" y="4622955"/>
            <a:ext cx="967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lockedn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A3043CDF-8AC7-197C-E246-7E0575E9009F}"/>
              </a:ext>
            </a:extLst>
          </p:cNvPr>
          <p:cNvCxnSpPr>
            <a:cxnSpLocks/>
          </p:cNvCxnSpPr>
          <p:nvPr/>
        </p:nvCxnSpPr>
        <p:spPr>
          <a:xfrm flipV="1">
            <a:off x="3320723" y="496419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ZoneTexte 76">
            <a:extLst>
              <a:ext uri="{FF2B5EF4-FFF2-40B4-BE49-F238E27FC236}">
                <a16:creationId xmlns:a16="http://schemas.microsoft.com/office/drawing/2014/main" id="{16B7A2FD-83AC-97F2-2066-41B43A1AC4A4}"/>
              </a:ext>
            </a:extLst>
          </p:cNvPr>
          <p:cNvSpPr txBox="1"/>
          <p:nvPr/>
        </p:nvSpPr>
        <p:spPr>
          <a:xfrm>
            <a:off x="3264969" y="49724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C9EE6068-FACD-DE70-F387-E32DFF29C5F3}"/>
              </a:ext>
            </a:extLst>
          </p:cNvPr>
          <p:cNvSpPr/>
          <p:nvPr/>
        </p:nvSpPr>
        <p:spPr>
          <a:xfrm>
            <a:off x="8824930" y="2872800"/>
            <a:ext cx="1606461" cy="317862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system_conv</a:t>
            </a:r>
            <a:endParaRPr lang="fr-FR" dirty="0"/>
          </a:p>
        </p:txBody>
      </p:sp>
      <p:cxnSp>
        <p:nvCxnSpPr>
          <p:cNvPr id="86" name="Connecteur droit 85">
            <a:extLst>
              <a:ext uri="{FF2B5EF4-FFF2-40B4-BE49-F238E27FC236}">
                <a16:creationId xmlns:a16="http://schemas.microsoft.com/office/drawing/2014/main" id="{F9318068-BADC-AE95-8033-E0F4A6DC1B6F}"/>
              </a:ext>
            </a:extLst>
          </p:cNvPr>
          <p:cNvCxnSpPr>
            <a:cxnSpLocks/>
          </p:cNvCxnSpPr>
          <p:nvPr/>
        </p:nvCxnSpPr>
        <p:spPr>
          <a:xfrm>
            <a:off x="6551235" y="586253"/>
            <a:ext cx="9872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5A835115-4BD3-B67E-8D59-5B14A4AC3440}"/>
              </a:ext>
            </a:extLst>
          </p:cNvPr>
          <p:cNvCxnSpPr>
            <a:cxnSpLocks/>
          </p:cNvCxnSpPr>
          <p:nvPr/>
        </p:nvCxnSpPr>
        <p:spPr>
          <a:xfrm flipV="1">
            <a:off x="7045650" y="52993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ZoneTexte 87">
            <a:extLst>
              <a:ext uri="{FF2B5EF4-FFF2-40B4-BE49-F238E27FC236}">
                <a16:creationId xmlns:a16="http://schemas.microsoft.com/office/drawing/2014/main" id="{10D5B6D1-A8D6-267C-71E3-EA0EA70EC13D}"/>
              </a:ext>
            </a:extLst>
          </p:cNvPr>
          <p:cNvSpPr txBox="1"/>
          <p:nvPr/>
        </p:nvSpPr>
        <p:spPr>
          <a:xfrm>
            <a:off x="6992413" y="52514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D64302EA-99E9-270C-1E43-FBFE3C172514}"/>
              </a:ext>
            </a:extLst>
          </p:cNvPr>
          <p:cNvSpPr txBox="1"/>
          <p:nvPr/>
        </p:nvSpPr>
        <p:spPr>
          <a:xfrm>
            <a:off x="6162587" y="658701"/>
            <a:ext cx="944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lockedn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90" name="Connecteur droit 89">
            <a:extLst>
              <a:ext uri="{FF2B5EF4-FFF2-40B4-BE49-F238E27FC236}">
                <a16:creationId xmlns:a16="http://schemas.microsoft.com/office/drawing/2014/main" id="{2F12E38C-A1FE-6B75-C10F-ECAF6883A0CF}"/>
              </a:ext>
            </a:extLst>
          </p:cNvPr>
          <p:cNvCxnSpPr>
            <a:cxnSpLocks/>
          </p:cNvCxnSpPr>
          <p:nvPr/>
        </p:nvCxnSpPr>
        <p:spPr>
          <a:xfrm>
            <a:off x="6565712" y="997944"/>
            <a:ext cx="9872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2764F56C-547C-E63E-F528-AB379F21564C}"/>
              </a:ext>
            </a:extLst>
          </p:cNvPr>
          <p:cNvCxnSpPr>
            <a:cxnSpLocks/>
          </p:cNvCxnSpPr>
          <p:nvPr/>
        </p:nvCxnSpPr>
        <p:spPr>
          <a:xfrm flipV="1">
            <a:off x="7053035" y="94162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ZoneTexte 91">
            <a:extLst>
              <a:ext uri="{FF2B5EF4-FFF2-40B4-BE49-F238E27FC236}">
                <a16:creationId xmlns:a16="http://schemas.microsoft.com/office/drawing/2014/main" id="{9F47C436-3047-6D8E-5A60-533556A0A6B3}"/>
              </a:ext>
            </a:extLst>
          </p:cNvPr>
          <p:cNvSpPr txBox="1"/>
          <p:nvPr/>
        </p:nvSpPr>
        <p:spPr>
          <a:xfrm>
            <a:off x="7004469" y="9551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93" name="ZoneTexte 92">
            <a:extLst>
              <a:ext uri="{FF2B5EF4-FFF2-40B4-BE49-F238E27FC236}">
                <a16:creationId xmlns:a16="http://schemas.microsoft.com/office/drawing/2014/main" id="{E54A110E-2E41-0C1A-E404-6F07D903E04B}"/>
              </a:ext>
            </a:extLst>
          </p:cNvPr>
          <p:cNvSpPr txBox="1"/>
          <p:nvPr/>
        </p:nvSpPr>
        <p:spPr>
          <a:xfrm>
            <a:off x="6162917" y="249442"/>
            <a:ext cx="78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clk_25</a:t>
            </a:r>
          </a:p>
        </p:txBody>
      </p:sp>
      <p:cxnSp>
        <p:nvCxnSpPr>
          <p:cNvPr id="119" name="Connecteur droit 118">
            <a:extLst>
              <a:ext uri="{FF2B5EF4-FFF2-40B4-BE49-F238E27FC236}">
                <a16:creationId xmlns:a16="http://schemas.microsoft.com/office/drawing/2014/main" id="{928B588B-989E-9878-6822-898CABB270FB}"/>
              </a:ext>
            </a:extLst>
          </p:cNvPr>
          <p:cNvCxnSpPr>
            <a:cxnSpLocks/>
          </p:cNvCxnSpPr>
          <p:nvPr/>
        </p:nvCxnSpPr>
        <p:spPr>
          <a:xfrm>
            <a:off x="10428299" y="4186086"/>
            <a:ext cx="116828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Connecteur droit 119">
            <a:extLst>
              <a:ext uri="{FF2B5EF4-FFF2-40B4-BE49-F238E27FC236}">
                <a16:creationId xmlns:a16="http://schemas.microsoft.com/office/drawing/2014/main" id="{3C9A8163-285D-AB98-4608-231AC27C01C4}"/>
              </a:ext>
            </a:extLst>
          </p:cNvPr>
          <p:cNvCxnSpPr>
            <a:cxnSpLocks/>
          </p:cNvCxnSpPr>
          <p:nvPr/>
        </p:nvCxnSpPr>
        <p:spPr>
          <a:xfrm>
            <a:off x="10428299" y="5199009"/>
            <a:ext cx="116828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1" name="Connecteur droit 120">
            <a:extLst>
              <a:ext uri="{FF2B5EF4-FFF2-40B4-BE49-F238E27FC236}">
                <a16:creationId xmlns:a16="http://schemas.microsoft.com/office/drawing/2014/main" id="{27AA2A33-3DA0-D7F6-A2BA-D5BDECA340EF}"/>
              </a:ext>
            </a:extLst>
          </p:cNvPr>
          <p:cNvCxnSpPr>
            <a:cxnSpLocks/>
          </p:cNvCxnSpPr>
          <p:nvPr/>
        </p:nvCxnSpPr>
        <p:spPr>
          <a:xfrm flipV="1">
            <a:off x="11043373" y="413330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2" name="ZoneTexte 121">
            <a:extLst>
              <a:ext uri="{FF2B5EF4-FFF2-40B4-BE49-F238E27FC236}">
                <a16:creationId xmlns:a16="http://schemas.microsoft.com/office/drawing/2014/main" id="{2DA70B5D-4858-1975-5B6D-900B6AED5B1D}"/>
              </a:ext>
            </a:extLst>
          </p:cNvPr>
          <p:cNvSpPr txBox="1"/>
          <p:nvPr/>
        </p:nvSpPr>
        <p:spPr>
          <a:xfrm>
            <a:off x="10970959" y="4180552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123" name="ZoneTexte 122">
            <a:extLst>
              <a:ext uri="{FF2B5EF4-FFF2-40B4-BE49-F238E27FC236}">
                <a16:creationId xmlns:a16="http://schemas.microsoft.com/office/drawing/2014/main" id="{5E0FE9EC-CE81-C28C-AD02-9EA7D60B8109}"/>
              </a:ext>
            </a:extLst>
          </p:cNvPr>
          <p:cNvSpPr txBox="1"/>
          <p:nvPr/>
        </p:nvSpPr>
        <p:spPr>
          <a:xfrm>
            <a:off x="10564183" y="3784206"/>
            <a:ext cx="1156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out_filt_R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124" name="Connecteur droit 123">
            <a:extLst>
              <a:ext uri="{FF2B5EF4-FFF2-40B4-BE49-F238E27FC236}">
                <a16:creationId xmlns:a16="http://schemas.microsoft.com/office/drawing/2014/main" id="{E4E63BFA-5902-C79C-CC37-ED920F73B373}"/>
              </a:ext>
            </a:extLst>
          </p:cNvPr>
          <p:cNvCxnSpPr>
            <a:cxnSpLocks/>
          </p:cNvCxnSpPr>
          <p:nvPr/>
        </p:nvCxnSpPr>
        <p:spPr>
          <a:xfrm flipV="1">
            <a:off x="11043373" y="515175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5" name="ZoneTexte 124">
            <a:extLst>
              <a:ext uri="{FF2B5EF4-FFF2-40B4-BE49-F238E27FC236}">
                <a16:creationId xmlns:a16="http://schemas.microsoft.com/office/drawing/2014/main" id="{7E8AED9B-1FA6-F7FF-47E0-60CC9E652C44}"/>
              </a:ext>
            </a:extLst>
          </p:cNvPr>
          <p:cNvSpPr txBox="1"/>
          <p:nvPr/>
        </p:nvSpPr>
        <p:spPr>
          <a:xfrm>
            <a:off x="10970959" y="5199009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126" name="Connecteur droit 125">
            <a:extLst>
              <a:ext uri="{FF2B5EF4-FFF2-40B4-BE49-F238E27FC236}">
                <a16:creationId xmlns:a16="http://schemas.microsoft.com/office/drawing/2014/main" id="{96D716C9-333D-2EF2-0537-71F620332E81}"/>
              </a:ext>
            </a:extLst>
          </p:cNvPr>
          <p:cNvCxnSpPr>
            <a:cxnSpLocks/>
          </p:cNvCxnSpPr>
          <p:nvPr/>
        </p:nvCxnSpPr>
        <p:spPr>
          <a:xfrm flipV="1">
            <a:off x="11043373" y="462839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7" name="ZoneTexte 126">
            <a:extLst>
              <a:ext uri="{FF2B5EF4-FFF2-40B4-BE49-F238E27FC236}">
                <a16:creationId xmlns:a16="http://schemas.microsoft.com/office/drawing/2014/main" id="{A7A74968-8A14-8FAC-7DAB-A0FA6C4745D3}"/>
              </a:ext>
            </a:extLst>
          </p:cNvPr>
          <p:cNvSpPr txBox="1"/>
          <p:nvPr/>
        </p:nvSpPr>
        <p:spPr>
          <a:xfrm>
            <a:off x="10970959" y="4675644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128" name="ZoneTexte 127">
            <a:extLst>
              <a:ext uri="{FF2B5EF4-FFF2-40B4-BE49-F238E27FC236}">
                <a16:creationId xmlns:a16="http://schemas.microsoft.com/office/drawing/2014/main" id="{B89C7FF2-3266-206B-92D8-D5C628453AFA}"/>
              </a:ext>
            </a:extLst>
          </p:cNvPr>
          <p:cNvSpPr txBox="1"/>
          <p:nvPr/>
        </p:nvSpPr>
        <p:spPr>
          <a:xfrm>
            <a:off x="10580884" y="4306286"/>
            <a:ext cx="114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out_filt_B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129" name="ZoneTexte 128">
            <a:extLst>
              <a:ext uri="{FF2B5EF4-FFF2-40B4-BE49-F238E27FC236}">
                <a16:creationId xmlns:a16="http://schemas.microsoft.com/office/drawing/2014/main" id="{7980C84F-8D3C-88D8-C0B5-D7B53D630AEC}"/>
              </a:ext>
            </a:extLst>
          </p:cNvPr>
          <p:cNvSpPr txBox="1"/>
          <p:nvPr/>
        </p:nvSpPr>
        <p:spPr>
          <a:xfrm>
            <a:off x="10598577" y="4838747"/>
            <a:ext cx="114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out_filt_G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132" name="Connecteur droit 131">
            <a:extLst>
              <a:ext uri="{FF2B5EF4-FFF2-40B4-BE49-F238E27FC236}">
                <a16:creationId xmlns:a16="http://schemas.microsoft.com/office/drawing/2014/main" id="{527DDBE6-3CBE-5313-F873-48D3385EBED4}"/>
              </a:ext>
            </a:extLst>
          </p:cNvPr>
          <p:cNvCxnSpPr>
            <a:cxnSpLocks/>
          </p:cNvCxnSpPr>
          <p:nvPr/>
        </p:nvCxnSpPr>
        <p:spPr>
          <a:xfrm>
            <a:off x="10428299" y="4682345"/>
            <a:ext cx="116828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Connecteur droit 133">
            <a:extLst>
              <a:ext uri="{FF2B5EF4-FFF2-40B4-BE49-F238E27FC236}">
                <a16:creationId xmlns:a16="http://schemas.microsoft.com/office/drawing/2014/main" id="{C33538BE-5D1F-2681-0AF5-44BDE0D10F12}"/>
              </a:ext>
            </a:extLst>
          </p:cNvPr>
          <p:cNvCxnSpPr>
            <a:cxnSpLocks/>
          </p:cNvCxnSpPr>
          <p:nvPr/>
        </p:nvCxnSpPr>
        <p:spPr>
          <a:xfrm>
            <a:off x="9155026" y="1240504"/>
            <a:ext cx="245102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8" name="Connecteur droit 137">
            <a:extLst>
              <a:ext uri="{FF2B5EF4-FFF2-40B4-BE49-F238E27FC236}">
                <a16:creationId xmlns:a16="http://schemas.microsoft.com/office/drawing/2014/main" id="{714E82E3-CFB5-D1E4-3FBC-6E067900AF7D}"/>
              </a:ext>
            </a:extLst>
          </p:cNvPr>
          <p:cNvCxnSpPr>
            <a:cxnSpLocks/>
          </p:cNvCxnSpPr>
          <p:nvPr/>
        </p:nvCxnSpPr>
        <p:spPr>
          <a:xfrm flipV="1">
            <a:off x="11052846" y="119325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9" name="ZoneTexte 138">
            <a:extLst>
              <a:ext uri="{FF2B5EF4-FFF2-40B4-BE49-F238E27FC236}">
                <a16:creationId xmlns:a16="http://schemas.microsoft.com/office/drawing/2014/main" id="{6BC4BDE7-14D0-89FE-4F77-CE8895406F6C}"/>
              </a:ext>
            </a:extLst>
          </p:cNvPr>
          <p:cNvSpPr txBox="1"/>
          <p:nvPr/>
        </p:nvSpPr>
        <p:spPr>
          <a:xfrm>
            <a:off x="10980432" y="1240504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cxnSp>
        <p:nvCxnSpPr>
          <p:cNvPr id="140" name="Connecteur droit 139">
            <a:extLst>
              <a:ext uri="{FF2B5EF4-FFF2-40B4-BE49-F238E27FC236}">
                <a16:creationId xmlns:a16="http://schemas.microsoft.com/office/drawing/2014/main" id="{6A342C7F-EBFC-46CB-76E3-BDA8E4F7D490}"/>
              </a:ext>
            </a:extLst>
          </p:cNvPr>
          <p:cNvCxnSpPr>
            <a:cxnSpLocks/>
          </p:cNvCxnSpPr>
          <p:nvPr/>
        </p:nvCxnSpPr>
        <p:spPr>
          <a:xfrm flipV="1">
            <a:off x="11052846" y="66988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1" name="ZoneTexte 140">
            <a:extLst>
              <a:ext uri="{FF2B5EF4-FFF2-40B4-BE49-F238E27FC236}">
                <a16:creationId xmlns:a16="http://schemas.microsoft.com/office/drawing/2014/main" id="{8483A5B7-2634-6D26-96EC-7E3FD09AC455}"/>
              </a:ext>
            </a:extLst>
          </p:cNvPr>
          <p:cNvSpPr txBox="1"/>
          <p:nvPr/>
        </p:nvSpPr>
        <p:spPr>
          <a:xfrm>
            <a:off x="10980432" y="717139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42" name="ZoneTexte 141">
            <a:extLst>
              <a:ext uri="{FF2B5EF4-FFF2-40B4-BE49-F238E27FC236}">
                <a16:creationId xmlns:a16="http://schemas.microsoft.com/office/drawing/2014/main" id="{28D190DA-E2F7-B1CC-7B6B-67EA0A1E6FF5}"/>
              </a:ext>
            </a:extLst>
          </p:cNvPr>
          <p:cNvSpPr txBox="1"/>
          <p:nvPr/>
        </p:nvSpPr>
        <p:spPr>
          <a:xfrm>
            <a:off x="10582254" y="351145"/>
            <a:ext cx="1527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hsync_shifted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143" name="ZoneTexte 142">
            <a:extLst>
              <a:ext uri="{FF2B5EF4-FFF2-40B4-BE49-F238E27FC236}">
                <a16:creationId xmlns:a16="http://schemas.microsoft.com/office/drawing/2014/main" id="{932E4694-291A-A87B-CB5C-F91AB1223A0C}"/>
              </a:ext>
            </a:extLst>
          </p:cNvPr>
          <p:cNvSpPr txBox="1"/>
          <p:nvPr/>
        </p:nvSpPr>
        <p:spPr>
          <a:xfrm>
            <a:off x="10577153" y="873938"/>
            <a:ext cx="1527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vsync_shifted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144" name="Connecteur droit 143">
            <a:extLst>
              <a:ext uri="{FF2B5EF4-FFF2-40B4-BE49-F238E27FC236}">
                <a16:creationId xmlns:a16="http://schemas.microsoft.com/office/drawing/2014/main" id="{B4422695-21F0-6A99-00D2-2F7C80F50F50}"/>
              </a:ext>
            </a:extLst>
          </p:cNvPr>
          <p:cNvCxnSpPr>
            <a:cxnSpLocks/>
          </p:cNvCxnSpPr>
          <p:nvPr/>
        </p:nvCxnSpPr>
        <p:spPr>
          <a:xfrm>
            <a:off x="9155026" y="723840"/>
            <a:ext cx="245102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E95418B6-DA4C-C497-15D8-031685A2883F}"/>
              </a:ext>
            </a:extLst>
          </p:cNvPr>
          <p:cNvCxnSpPr>
            <a:cxnSpLocks/>
          </p:cNvCxnSpPr>
          <p:nvPr/>
        </p:nvCxnSpPr>
        <p:spPr>
          <a:xfrm>
            <a:off x="7823742" y="3566231"/>
            <a:ext cx="9872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A6CE5C40-F0BF-0041-E37C-2516F27FB422}"/>
              </a:ext>
            </a:extLst>
          </p:cNvPr>
          <p:cNvCxnSpPr>
            <a:cxnSpLocks/>
          </p:cNvCxnSpPr>
          <p:nvPr/>
        </p:nvCxnSpPr>
        <p:spPr>
          <a:xfrm flipV="1">
            <a:off x="8204742" y="350990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9B18D1B9-FA56-D83C-F4A2-13E1E89AFE42}"/>
              </a:ext>
            </a:extLst>
          </p:cNvPr>
          <p:cNvSpPr txBox="1"/>
          <p:nvPr/>
        </p:nvSpPr>
        <p:spPr>
          <a:xfrm>
            <a:off x="8151505" y="350511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4161C470-91F0-6BD7-5F48-DA740C0BE489}"/>
              </a:ext>
            </a:extLst>
          </p:cNvPr>
          <p:cNvSpPr txBox="1"/>
          <p:nvPr/>
        </p:nvSpPr>
        <p:spPr>
          <a:xfrm>
            <a:off x="7321679" y="3709560"/>
            <a:ext cx="944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lockedn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C1F9B13E-E041-3C2C-C15E-CD45630FAE55}"/>
              </a:ext>
            </a:extLst>
          </p:cNvPr>
          <p:cNvCxnSpPr>
            <a:cxnSpLocks/>
          </p:cNvCxnSpPr>
          <p:nvPr/>
        </p:nvCxnSpPr>
        <p:spPr>
          <a:xfrm>
            <a:off x="7831127" y="4048803"/>
            <a:ext cx="9872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Connecteur droit 58">
            <a:extLst>
              <a:ext uri="{FF2B5EF4-FFF2-40B4-BE49-F238E27FC236}">
                <a16:creationId xmlns:a16="http://schemas.microsoft.com/office/drawing/2014/main" id="{49475E19-DB41-1EA4-B643-C07689946E70}"/>
              </a:ext>
            </a:extLst>
          </p:cNvPr>
          <p:cNvCxnSpPr>
            <a:cxnSpLocks/>
          </p:cNvCxnSpPr>
          <p:nvPr/>
        </p:nvCxnSpPr>
        <p:spPr>
          <a:xfrm flipV="1">
            <a:off x="8212127" y="399248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ZoneTexte 60">
            <a:extLst>
              <a:ext uri="{FF2B5EF4-FFF2-40B4-BE49-F238E27FC236}">
                <a16:creationId xmlns:a16="http://schemas.microsoft.com/office/drawing/2014/main" id="{51E79971-C87A-1D9C-9909-02B909327035}"/>
              </a:ext>
            </a:extLst>
          </p:cNvPr>
          <p:cNvSpPr txBox="1"/>
          <p:nvPr/>
        </p:nvSpPr>
        <p:spPr>
          <a:xfrm>
            <a:off x="8182889" y="399847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02812036-7332-9D8A-49BF-C7D776F989BA}"/>
              </a:ext>
            </a:extLst>
          </p:cNvPr>
          <p:cNvSpPr txBox="1"/>
          <p:nvPr/>
        </p:nvSpPr>
        <p:spPr>
          <a:xfrm>
            <a:off x="7322009" y="3229420"/>
            <a:ext cx="78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clk_25</a:t>
            </a:r>
          </a:p>
        </p:txBody>
      </p:sp>
      <p:sp>
        <p:nvSpPr>
          <p:cNvPr id="80" name="Rectangle : coins arrondis 79">
            <a:extLst>
              <a:ext uri="{FF2B5EF4-FFF2-40B4-BE49-F238E27FC236}">
                <a16:creationId xmlns:a16="http://schemas.microsoft.com/office/drawing/2014/main" id="{CFE0F3B4-E0E3-5580-1A34-B81282E04EB3}"/>
              </a:ext>
            </a:extLst>
          </p:cNvPr>
          <p:cNvSpPr/>
          <p:nvPr/>
        </p:nvSpPr>
        <p:spPr>
          <a:xfrm>
            <a:off x="7538822" y="323724"/>
            <a:ext cx="1616204" cy="2282399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shift_sync</a:t>
            </a:r>
            <a:endParaRPr lang="fr-FR" dirty="0"/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id="{D99EA873-719C-651F-4E5F-FDA99DE18CB3}"/>
              </a:ext>
            </a:extLst>
          </p:cNvPr>
          <p:cNvSpPr txBox="1"/>
          <p:nvPr/>
        </p:nvSpPr>
        <p:spPr>
          <a:xfrm>
            <a:off x="5140738" y="1998346"/>
            <a:ext cx="1405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end_count_x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95" name="Connecteur droit 94">
            <a:extLst>
              <a:ext uri="{FF2B5EF4-FFF2-40B4-BE49-F238E27FC236}">
                <a16:creationId xmlns:a16="http://schemas.microsoft.com/office/drawing/2014/main" id="{E9E9AB09-5DB2-487E-44C9-7F3260616E5F}"/>
              </a:ext>
            </a:extLst>
          </p:cNvPr>
          <p:cNvCxnSpPr>
            <a:cxnSpLocks/>
          </p:cNvCxnSpPr>
          <p:nvPr/>
        </p:nvCxnSpPr>
        <p:spPr>
          <a:xfrm>
            <a:off x="5063384" y="2340684"/>
            <a:ext cx="2489615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6292528F-D2E1-13C5-D130-FA7C10E44858}"/>
              </a:ext>
            </a:extLst>
          </p:cNvPr>
          <p:cNvCxnSpPr>
            <a:cxnSpLocks/>
          </p:cNvCxnSpPr>
          <p:nvPr/>
        </p:nvCxnSpPr>
        <p:spPr>
          <a:xfrm flipV="1">
            <a:off x="5600469" y="227775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ZoneTexte 96">
            <a:extLst>
              <a:ext uri="{FF2B5EF4-FFF2-40B4-BE49-F238E27FC236}">
                <a16:creationId xmlns:a16="http://schemas.microsoft.com/office/drawing/2014/main" id="{692279B1-0826-C019-398E-5896D594C3C2}"/>
              </a:ext>
            </a:extLst>
          </p:cNvPr>
          <p:cNvSpPr txBox="1"/>
          <p:nvPr/>
        </p:nvSpPr>
        <p:spPr>
          <a:xfrm>
            <a:off x="5563026" y="23576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cxnSp>
        <p:nvCxnSpPr>
          <p:cNvPr id="84" name="Connecteur droit 83">
            <a:extLst>
              <a:ext uri="{FF2B5EF4-FFF2-40B4-BE49-F238E27FC236}">
                <a16:creationId xmlns:a16="http://schemas.microsoft.com/office/drawing/2014/main" id="{F077B736-BD38-6957-A414-EA5E905DD0BC}"/>
              </a:ext>
            </a:extLst>
          </p:cNvPr>
          <p:cNvCxnSpPr>
            <a:cxnSpLocks/>
          </p:cNvCxnSpPr>
          <p:nvPr/>
        </p:nvCxnSpPr>
        <p:spPr>
          <a:xfrm flipV="1">
            <a:off x="9631637" y="206157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ZoneTexte 84">
            <a:extLst>
              <a:ext uri="{FF2B5EF4-FFF2-40B4-BE49-F238E27FC236}">
                <a16:creationId xmlns:a16="http://schemas.microsoft.com/office/drawing/2014/main" id="{FFB55C4C-45A5-5327-19A3-CD804B8E0123}"/>
              </a:ext>
            </a:extLst>
          </p:cNvPr>
          <p:cNvSpPr txBox="1"/>
          <p:nvPr/>
        </p:nvSpPr>
        <p:spPr>
          <a:xfrm>
            <a:off x="9559223" y="2108828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98" name="ZoneTexte 97">
            <a:extLst>
              <a:ext uri="{FF2B5EF4-FFF2-40B4-BE49-F238E27FC236}">
                <a16:creationId xmlns:a16="http://schemas.microsoft.com/office/drawing/2014/main" id="{DAA59C04-D38B-ED9B-EFA3-A9B2AC001876}"/>
              </a:ext>
            </a:extLst>
          </p:cNvPr>
          <p:cNvSpPr txBox="1"/>
          <p:nvPr/>
        </p:nvSpPr>
        <p:spPr>
          <a:xfrm>
            <a:off x="9155945" y="1742262"/>
            <a:ext cx="1143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cmd_conv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99" name="Connecteur droit 98">
            <a:extLst>
              <a:ext uri="{FF2B5EF4-FFF2-40B4-BE49-F238E27FC236}">
                <a16:creationId xmlns:a16="http://schemas.microsoft.com/office/drawing/2014/main" id="{4FB86093-D875-0D54-D7B8-9DB8C53814C4}"/>
              </a:ext>
            </a:extLst>
          </p:cNvPr>
          <p:cNvCxnSpPr>
            <a:cxnSpLocks/>
          </p:cNvCxnSpPr>
          <p:nvPr/>
        </p:nvCxnSpPr>
        <p:spPr>
          <a:xfrm>
            <a:off x="9144394" y="2112411"/>
            <a:ext cx="11550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Connecteur droit 100">
            <a:extLst>
              <a:ext uri="{FF2B5EF4-FFF2-40B4-BE49-F238E27FC236}">
                <a16:creationId xmlns:a16="http://schemas.microsoft.com/office/drawing/2014/main" id="{C4D498C3-0538-F841-EDE5-44E6435A7EDD}"/>
              </a:ext>
            </a:extLst>
          </p:cNvPr>
          <p:cNvCxnSpPr>
            <a:cxnSpLocks/>
          </p:cNvCxnSpPr>
          <p:nvPr/>
        </p:nvCxnSpPr>
        <p:spPr>
          <a:xfrm>
            <a:off x="8015761" y="3136681"/>
            <a:ext cx="81220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Connecteur droit 102">
            <a:extLst>
              <a:ext uri="{FF2B5EF4-FFF2-40B4-BE49-F238E27FC236}">
                <a16:creationId xmlns:a16="http://schemas.microsoft.com/office/drawing/2014/main" id="{4A40F931-565C-0DB3-3B16-85D79CE23BD7}"/>
              </a:ext>
            </a:extLst>
          </p:cNvPr>
          <p:cNvCxnSpPr>
            <a:cxnSpLocks/>
          </p:cNvCxnSpPr>
          <p:nvPr/>
        </p:nvCxnSpPr>
        <p:spPr>
          <a:xfrm>
            <a:off x="10299401" y="2108828"/>
            <a:ext cx="0" cy="63197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Connecteur droit 105">
            <a:extLst>
              <a:ext uri="{FF2B5EF4-FFF2-40B4-BE49-F238E27FC236}">
                <a16:creationId xmlns:a16="http://schemas.microsoft.com/office/drawing/2014/main" id="{C819FAA3-879D-9E72-4364-AB31C26A771E}"/>
              </a:ext>
            </a:extLst>
          </p:cNvPr>
          <p:cNvCxnSpPr>
            <a:cxnSpLocks/>
          </p:cNvCxnSpPr>
          <p:nvPr/>
        </p:nvCxnSpPr>
        <p:spPr>
          <a:xfrm>
            <a:off x="8015761" y="2740802"/>
            <a:ext cx="228364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Connecteur droit 108">
            <a:extLst>
              <a:ext uri="{FF2B5EF4-FFF2-40B4-BE49-F238E27FC236}">
                <a16:creationId xmlns:a16="http://schemas.microsoft.com/office/drawing/2014/main" id="{D161A64C-535B-C1A1-9554-6EAC40BFE887}"/>
              </a:ext>
            </a:extLst>
          </p:cNvPr>
          <p:cNvCxnSpPr>
            <a:cxnSpLocks/>
          </p:cNvCxnSpPr>
          <p:nvPr/>
        </p:nvCxnSpPr>
        <p:spPr>
          <a:xfrm>
            <a:off x="8037927" y="2740802"/>
            <a:ext cx="0" cy="39587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Connecteur droit 110">
            <a:extLst>
              <a:ext uri="{FF2B5EF4-FFF2-40B4-BE49-F238E27FC236}">
                <a16:creationId xmlns:a16="http://schemas.microsoft.com/office/drawing/2014/main" id="{96110B5A-8AAF-5C85-550B-09439C1AED13}"/>
              </a:ext>
            </a:extLst>
          </p:cNvPr>
          <p:cNvCxnSpPr>
            <a:cxnSpLocks/>
          </p:cNvCxnSpPr>
          <p:nvPr/>
        </p:nvCxnSpPr>
        <p:spPr>
          <a:xfrm flipV="1">
            <a:off x="8233894" y="308853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2" name="ZoneTexte 111">
            <a:extLst>
              <a:ext uri="{FF2B5EF4-FFF2-40B4-BE49-F238E27FC236}">
                <a16:creationId xmlns:a16="http://schemas.microsoft.com/office/drawing/2014/main" id="{01FFFCCF-F79B-C40A-752C-75029F05DBE6}"/>
              </a:ext>
            </a:extLst>
          </p:cNvPr>
          <p:cNvSpPr txBox="1"/>
          <p:nvPr/>
        </p:nvSpPr>
        <p:spPr>
          <a:xfrm>
            <a:off x="8161480" y="3135787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E99003D6-46E9-0FB2-0332-67DF8AC3FFA1}"/>
              </a:ext>
            </a:extLst>
          </p:cNvPr>
          <p:cNvCxnSpPr>
            <a:cxnSpLocks/>
          </p:cNvCxnSpPr>
          <p:nvPr/>
        </p:nvCxnSpPr>
        <p:spPr>
          <a:xfrm>
            <a:off x="6542289" y="1900975"/>
            <a:ext cx="9872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2B8F1359-16BC-2CED-0B21-418EAAD45B44}"/>
              </a:ext>
            </a:extLst>
          </p:cNvPr>
          <p:cNvSpPr txBox="1"/>
          <p:nvPr/>
        </p:nvSpPr>
        <p:spPr>
          <a:xfrm>
            <a:off x="6172578" y="1584329"/>
            <a:ext cx="313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y</a:t>
            </a:r>
          </a:p>
        </p:txBody>
      </p: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98E58ACD-7161-C866-EAD0-1BE4412EAA78}"/>
              </a:ext>
            </a:extLst>
          </p:cNvPr>
          <p:cNvCxnSpPr>
            <a:cxnSpLocks/>
          </p:cNvCxnSpPr>
          <p:nvPr/>
        </p:nvCxnSpPr>
        <p:spPr>
          <a:xfrm flipV="1">
            <a:off x="7020296" y="184255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C20FDFBB-A0F0-1285-2C40-229087083180}"/>
              </a:ext>
            </a:extLst>
          </p:cNvPr>
          <p:cNvSpPr txBox="1"/>
          <p:nvPr/>
        </p:nvSpPr>
        <p:spPr>
          <a:xfrm>
            <a:off x="6963415" y="185827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</a:p>
        </p:txBody>
      </p:sp>
      <p:cxnSp>
        <p:nvCxnSpPr>
          <p:cNvPr id="107" name="Connecteur droit 106">
            <a:extLst>
              <a:ext uri="{FF2B5EF4-FFF2-40B4-BE49-F238E27FC236}">
                <a16:creationId xmlns:a16="http://schemas.microsoft.com/office/drawing/2014/main" id="{021C902A-D8EB-16CE-E4C3-BA829E674C52}"/>
              </a:ext>
            </a:extLst>
          </p:cNvPr>
          <p:cNvCxnSpPr>
            <a:cxnSpLocks/>
          </p:cNvCxnSpPr>
          <p:nvPr/>
        </p:nvCxnSpPr>
        <p:spPr>
          <a:xfrm>
            <a:off x="5084076" y="3660285"/>
            <a:ext cx="11120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" name="Connecteur droit 107">
            <a:extLst>
              <a:ext uri="{FF2B5EF4-FFF2-40B4-BE49-F238E27FC236}">
                <a16:creationId xmlns:a16="http://schemas.microsoft.com/office/drawing/2014/main" id="{B912C4DD-E6D5-FB45-60C3-3CCDA8C6CE70}"/>
              </a:ext>
            </a:extLst>
          </p:cNvPr>
          <p:cNvCxnSpPr>
            <a:cxnSpLocks/>
          </p:cNvCxnSpPr>
          <p:nvPr/>
        </p:nvCxnSpPr>
        <p:spPr>
          <a:xfrm flipV="1">
            <a:off x="5642909" y="361303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Connecteur droit 109">
            <a:extLst>
              <a:ext uri="{FF2B5EF4-FFF2-40B4-BE49-F238E27FC236}">
                <a16:creationId xmlns:a16="http://schemas.microsoft.com/office/drawing/2014/main" id="{F524B441-3F38-EC2B-EE14-E75A13498566}"/>
              </a:ext>
            </a:extLst>
          </p:cNvPr>
          <p:cNvCxnSpPr>
            <a:cxnSpLocks/>
          </p:cNvCxnSpPr>
          <p:nvPr/>
        </p:nvCxnSpPr>
        <p:spPr>
          <a:xfrm flipV="1">
            <a:off x="5642909" y="308966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3" name="ZoneTexte 112">
            <a:extLst>
              <a:ext uri="{FF2B5EF4-FFF2-40B4-BE49-F238E27FC236}">
                <a16:creationId xmlns:a16="http://schemas.microsoft.com/office/drawing/2014/main" id="{9B50B304-206F-9106-A10A-87E09643A173}"/>
              </a:ext>
            </a:extLst>
          </p:cNvPr>
          <p:cNvSpPr txBox="1"/>
          <p:nvPr/>
        </p:nvSpPr>
        <p:spPr>
          <a:xfrm>
            <a:off x="5570495" y="3136920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14" name="ZoneTexte 113">
            <a:extLst>
              <a:ext uri="{FF2B5EF4-FFF2-40B4-BE49-F238E27FC236}">
                <a16:creationId xmlns:a16="http://schemas.microsoft.com/office/drawing/2014/main" id="{CCA75FF8-C44E-31AB-2B1B-F25E902F1F41}"/>
              </a:ext>
            </a:extLst>
          </p:cNvPr>
          <p:cNvSpPr txBox="1"/>
          <p:nvPr/>
        </p:nvSpPr>
        <p:spPr>
          <a:xfrm>
            <a:off x="5172318" y="2770926"/>
            <a:ext cx="758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hsync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115" name="ZoneTexte 114">
            <a:extLst>
              <a:ext uri="{FF2B5EF4-FFF2-40B4-BE49-F238E27FC236}">
                <a16:creationId xmlns:a16="http://schemas.microsoft.com/office/drawing/2014/main" id="{9E154439-FF71-DC6C-C9FC-4A19EFEC6B97}"/>
              </a:ext>
            </a:extLst>
          </p:cNvPr>
          <p:cNvSpPr txBox="1"/>
          <p:nvPr/>
        </p:nvSpPr>
        <p:spPr>
          <a:xfrm>
            <a:off x="5167216" y="3293719"/>
            <a:ext cx="763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vsync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116" name="Connecteur droit 115">
            <a:extLst>
              <a:ext uri="{FF2B5EF4-FFF2-40B4-BE49-F238E27FC236}">
                <a16:creationId xmlns:a16="http://schemas.microsoft.com/office/drawing/2014/main" id="{F9D081F7-F4B8-BE49-6CBF-CC90689B4281}"/>
              </a:ext>
            </a:extLst>
          </p:cNvPr>
          <p:cNvCxnSpPr>
            <a:cxnSpLocks/>
          </p:cNvCxnSpPr>
          <p:nvPr/>
        </p:nvCxnSpPr>
        <p:spPr>
          <a:xfrm>
            <a:off x="5075189" y="3143621"/>
            <a:ext cx="112092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0021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ZoneTexte 22">
            <a:extLst>
              <a:ext uri="{FF2B5EF4-FFF2-40B4-BE49-F238E27FC236}">
                <a16:creationId xmlns:a16="http://schemas.microsoft.com/office/drawing/2014/main" id="{F5850B69-FBAA-D6C9-70C4-535DAB41E027}"/>
              </a:ext>
            </a:extLst>
          </p:cNvPr>
          <p:cNvSpPr txBox="1"/>
          <p:nvPr/>
        </p:nvSpPr>
        <p:spPr>
          <a:xfrm>
            <a:off x="1213935" y="2978587"/>
            <a:ext cx="695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p_13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86049CF5-FAC6-572A-6F69-F1E6B6C2562E}"/>
              </a:ext>
            </a:extLst>
          </p:cNvPr>
          <p:cNvCxnSpPr>
            <a:cxnSpLocks/>
          </p:cNvCxnSpPr>
          <p:nvPr/>
        </p:nvCxnSpPr>
        <p:spPr>
          <a:xfrm>
            <a:off x="950517" y="3408795"/>
            <a:ext cx="4903698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148A02D3-2508-F5E8-FE47-18F8F838F338}"/>
              </a:ext>
            </a:extLst>
          </p:cNvPr>
          <p:cNvCxnSpPr>
            <a:cxnSpLocks/>
          </p:cNvCxnSpPr>
          <p:nvPr/>
        </p:nvCxnSpPr>
        <p:spPr>
          <a:xfrm flipV="1">
            <a:off x="1429122" y="335247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538B7181-369B-48B7-6580-349D624894DF}"/>
              </a:ext>
            </a:extLst>
          </p:cNvPr>
          <p:cNvSpPr txBox="1"/>
          <p:nvPr/>
        </p:nvSpPr>
        <p:spPr>
          <a:xfrm>
            <a:off x="1357793" y="3407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43" name="Rectangle : coins arrondis 42">
            <a:extLst>
              <a:ext uri="{FF2B5EF4-FFF2-40B4-BE49-F238E27FC236}">
                <a16:creationId xmlns:a16="http://schemas.microsoft.com/office/drawing/2014/main" id="{1344A01B-B7C7-2E23-DB1D-D4A31EB868AB}"/>
              </a:ext>
            </a:extLst>
          </p:cNvPr>
          <p:cNvSpPr/>
          <p:nvPr/>
        </p:nvSpPr>
        <p:spPr>
          <a:xfrm>
            <a:off x="9195891" y="285775"/>
            <a:ext cx="2566449" cy="180017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Convolution Module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r>
              <a:rPr lang="fr-FR" dirty="0"/>
              <a:t>1 =&gt; Id matrix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E337D42C-3D40-02AC-F100-8230BBF86491}"/>
              </a:ext>
            </a:extLst>
          </p:cNvPr>
          <p:cNvCxnSpPr>
            <a:cxnSpLocks/>
          </p:cNvCxnSpPr>
          <p:nvPr/>
        </p:nvCxnSpPr>
        <p:spPr>
          <a:xfrm flipV="1">
            <a:off x="6239189" y="2519488"/>
            <a:ext cx="0" cy="1175596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067DCEBA-6246-8547-1F9A-EF374D14806B}"/>
              </a:ext>
            </a:extLst>
          </p:cNvPr>
          <p:cNvCxnSpPr>
            <a:cxnSpLocks/>
          </p:cNvCxnSpPr>
          <p:nvPr/>
        </p:nvCxnSpPr>
        <p:spPr>
          <a:xfrm flipH="1" flipV="1">
            <a:off x="5867481" y="2314841"/>
            <a:ext cx="367992" cy="20464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997EC17D-4BC6-85E2-35FB-93FB33A13C1B}"/>
              </a:ext>
            </a:extLst>
          </p:cNvPr>
          <p:cNvSpPr txBox="1"/>
          <p:nvPr/>
        </p:nvSpPr>
        <p:spPr>
          <a:xfrm>
            <a:off x="5897216" y="3222551"/>
            <a:ext cx="364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56EE1A5-79DA-DFC6-E415-6118904C21C3}"/>
              </a:ext>
            </a:extLst>
          </p:cNvPr>
          <p:cNvSpPr txBox="1"/>
          <p:nvPr/>
        </p:nvSpPr>
        <p:spPr>
          <a:xfrm>
            <a:off x="5861586" y="2523339"/>
            <a:ext cx="32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</a:t>
            </a:r>
          </a:p>
        </p:txBody>
      </p:sp>
      <p:cxnSp>
        <p:nvCxnSpPr>
          <p:cNvPr id="45" name="Connecteur droit 44">
            <a:extLst>
              <a:ext uri="{FF2B5EF4-FFF2-40B4-BE49-F238E27FC236}">
                <a16:creationId xmlns:a16="http://schemas.microsoft.com/office/drawing/2014/main" id="{D4BDFC15-25D5-D8C5-45BB-0EFFF175D2A7}"/>
              </a:ext>
            </a:extLst>
          </p:cNvPr>
          <p:cNvCxnSpPr>
            <a:cxnSpLocks/>
          </p:cNvCxnSpPr>
          <p:nvPr/>
        </p:nvCxnSpPr>
        <p:spPr>
          <a:xfrm flipV="1">
            <a:off x="5868489" y="2314841"/>
            <a:ext cx="0" cy="1636754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8F0F9B15-FC62-B38E-D38F-624A649BC2C9}"/>
              </a:ext>
            </a:extLst>
          </p:cNvPr>
          <p:cNvCxnSpPr>
            <a:cxnSpLocks/>
          </p:cNvCxnSpPr>
          <p:nvPr/>
        </p:nvCxnSpPr>
        <p:spPr>
          <a:xfrm flipH="1">
            <a:off x="5860725" y="3695084"/>
            <a:ext cx="374748" cy="25651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427AB8F8-5DE4-ECB2-421C-79A3C0090390}"/>
              </a:ext>
            </a:extLst>
          </p:cNvPr>
          <p:cNvCxnSpPr>
            <a:cxnSpLocks/>
          </p:cNvCxnSpPr>
          <p:nvPr/>
        </p:nvCxnSpPr>
        <p:spPr>
          <a:xfrm flipV="1">
            <a:off x="6102665" y="3791390"/>
            <a:ext cx="0" cy="92243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ZoneTexte 49">
            <a:extLst>
              <a:ext uri="{FF2B5EF4-FFF2-40B4-BE49-F238E27FC236}">
                <a16:creationId xmlns:a16="http://schemas.microsoft.com/office/drawing/2014/main" id="{68F63FD2-DEE7-801F-1D30-0B8AE79E704A}"/>
              </a:ext>
            </a:extLst>
          </p:cNvPr>
          <p:cNvSpPr txBox="1"/>
          <p:nvPr/>
        </p:nvSpPr>
        <p:spPr>
          <a:xfrm>
            <a:off x="6035418" y="4220551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0919D6E2-99A5-B71C-EE74-09D67667D8CC}"/>
              </a:ext>
            </a:extLst>
          </p:cNvPr>
          <p:cNvCxnSpPr>
            <a:cxnSpLocks/>
          </p:cNvCxnSpPr>
          <p:nvPr/>
        </p:nvCxnSpPr>
        <p:spPr>
          <a:xfrm flipV="1">
            <a:off x="6035418" y="422055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ZoneTexte 51">
            <a:extLst>
              <a:ext uri="{FF2B5EF4-FFF2-40B4-BE49-F238E27FC236}">
                <a16:creationId xmlns:a16="http://schemas.microsoft.com/office/drawing/2014/main" id="{70497D8A-ECDF-970F-AAE2-4A22A758CEAB}"/>
              </a:ext>
            </a:extLst>
          </p:cNvPr>
          <p:cNvSpPr txBox="1"/>
          <p:nvPr/>
        </p:nvSpPr>
        <p:spPr>
          <a:xfrm>
            <a:off x="6581831" y="2600165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out_filt_1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CD0F8142-DBCE-B194-1C3D-DD6E089AA629}"/>
              </a:ext>
            </a:extLst>
          </p:cNvPr>
          <p:cNvCxnSpPr>
            <a:cxnSpLocks/>
          </p:cNvCxnSpPr>
          <p:nvPr/>
        </p:nvCxnSpPr>
        <p:spPr>
          <a:xfrm flipV="1">
            <a:off x="7031232" y="304134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ZoneTexte 53">
            <a:extLst>
              <a:ext uri="{FF2B5EF4-FFF2-40B4-BE49-F238E27FC236}">
                <a16:creationId xmlns:a16="http://schemas.microsoft.com/office/drawing/2014/main" id="{6974DF5D-8490-8B20-049E-3D3231129D08}"/>
              </a:ext>
            </a:extLst>
          </p:cNvPr>
          <p:cNvSpPr txBox="1"/>
          <p:nvPr/>
        </p:nvSpPr>
        <p:spPr>
          <a:xfrm>
            <a:off x="6959903" y="30960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23CBB301-EC7A-6D44-83BD-2A68EBA98EED}"/>
              </a:ext>
            </a:extLst>
          </p:cNvPr>
          <p:cNvCxnSpPr>
            <a:cxnSpLocks/>
          </p:cNvCxnSpPr>
          <p:nvPr/>
        </p:nvCxnSpPr>
        <p:spPr>
          <a:xfrm>
            <a:off x="6241993" y="3085512"/>
            <a:ext cx="1687971" cy="1483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ZoneTexte 57">
            <a:extLst>
              <a:ext uri="{FF2B5EF4-FFF2-40B4-BE49-F238E27FC236}">
                <a16:creationId xmlns:a16="http://schemas.microsoft.com/office/drawing/2014/main" id="{1E6C1BF5-C7FD-1EDA-9BB0-389233C18BBD}"/>
              </a:ext>
            </a:extLst>
          </p:cNvPr>
          <p:cNvSpPr txBox="1"/>
          <p:nvPr/>
        </p:nvSpPr>
        <p:spPr>
          <a:xfrm>
            <a:off x="5443592" y="4655547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cmd_conv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EB7D5AD1-701D-2993-C62A-7011201D7CCC}"/>
              </a:ext>
            </a:extLst>
          </p:cNvPr>
          <p:cNvSpPr txBox="1"/>
          <p:nvPr/>
        </p:nvSpPr>
        <p:spPr>
          <a:xfrm>
            <a:off x="3662922" y="2382579"/>
            <a:ext cx="83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‘0000’</a:t>
            </a:r>
          </a:p>
        </p:txBody>
      </p:sp>
      <p:cxnSp>
        <p:nvCxnSpPr>
          <p:cNvPr id="60" name="Connecteur droit 59">
            <a:extLst>
              <a:ext uri="{FF2B5EF4-FFF2-40B4-BE49-F238E27FC236}">
                <a16:creationId xmlns:a16="http://schemas.microsoft.com/office/drawing/2014/main" id="{00875E22-5E26-EE33-993D-5ABD0A2D36BB}"/>
              </a:ext>
            </a:extLst>
          </p:cNvPr>
          <p:cNvCxnSpPr>
            <a:cxnSpLocks/>
          </p:cNvCxnSpPr>
          <p:nvPr/>
        </p:nvCxnSpPr>
        <p:spPr>
          <a:xfrm flipV="1">
            <a:off x="4969253" y="268967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ZoneTexte 60">
            <a:extLst>
              <a:ext uri="{FF2B5EF4-FFF2-40B4-BE49-F238E27FC236}">
                <a16:creationId xmlns:a16="http://schemas.microsoft.com/office/drawing/2014/main" id="{5B5C73CF-4664-6BF7-B44B-C31E2A8A4F6B}"/>
              </a:ext>
            </a:extLst>
          </p:cNvPr>
          <p:cNvSpPr txBox="1"/>
          <p:nvPr/>
        </p:nvSpPr>
        <p:spPr>
          <a:xfrm>
            <a:off x="4897924" y="27444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21B4B8BF-680C-8BF6-41F9-8406CBE98918}"/>
              </a:ext>
            </a:extLst>
          </p:cNvPr>
          <p:cNvCxnSpPr>
            <a:cxnSpLocks/>
          </p:cNvCxnSpPr>
          <p:nvPr/>
        </p:nvCxnSpPr>
        <p:spPr>
          <a:xfrm>
            <a:off x="4180014" y="2733844"/>
            <a:ext cx="1687971" cy="1483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4" name="Tableau 2">
            <a:extLst>
              <a:ext uri="{FF2B5EF4-FFF2-40B4-BE49-F238E27FC236}">
                <a16:creationId xmlns:a16="http://schemas.microsoft.com/office/drawing/2014/main" id="{EF40A5A8-E77C-87A8-3F6C-59155F63A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5915125"/>
              </p:ext>
            </p:extLst>
          </p:nvPr>
        </p:nvGraphicFramePr>
        <p:xfrm>
          <a:off x="8687770" y="4252609"/>
          <a:ext cx="3327405" cy="24333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5481">
                  <a:extLst>
                    <a:ext uri="{9D8B030D-6E8A-4147-A177-3AD203B41FA5}">
                      <a16:colId xmlns:a16="http://schemas.microsoft.com/office/drawing/2014/main" val="2779333694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36222761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409287516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15722668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3884564475"/>
                    </a:ext>
                  </a:extLst>
                </a:gridCol>
              </a:tblGrid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089692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32765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102228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1793681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4093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5067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2CF4C8E-8268-FF1A-86BA-2CAFD3856C7D}"/>
              </a:ext>
            </a:extLst>
          </p:cNvPr>
          <p:cNvSpPr/>
          <p:nvPr/>
        </p:nvSpPr>
        <p:spPr>
          <a:xfrm>
            <a:off x="9356141" y="301477"/>
            <a:ext cx="2566449" cy="180017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Convolution Module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r>
              <a:rPr lang="fr-FR" dirty="0"/>
              <a:t>2 =&gt; </a:t>
            </a:r>
            <a:r>
              <a:rPr lang="fr-FR" dirty="0" err="1"/>
              <a:t>Gaussian</a:t>
            </a: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E868F56-6E18-70E0-72C0-EE2BF45A1780}"/>
              </a:ext>
            </a:extLst>
          </p:cNvPr>
          <p:cNvSpPr txBox="1"/>
          <p:nvPr/>
        </p:nvSpPr>
        <p:spPr>
          <a:xfrm>
            <a:off x="6991590" y="3331850"/>
            <a:ext cx="679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/>
              <a:t>1/256</a:t>
            </a:r>
          </a:p>
        </p:txBody>
      </p:sp>
      <p:graphicFrame>
        <p:nvGraphicFramePr>
          <p:cNvPr id="72" name="Tableau 2">
            <a:extLst>
              <a:ext uri="{FF2B5EF4-FFF2-40B4-BE49-F238E27FC236}">
                <a16:creationId xmlns:a16="http://schemas.microsoft.com/office/drawing/2014/main" id="{10DEB671-4A39-3B58-6C08-F5867DA161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4618777"/>
              </p:ext>
            </p:extLst>
          </p:nvPr>
        </p:nvGraphicFramePr>
        <p:xfrm>
          <a:off x="7890414" y="2284474"/>
          <a:ext cx="3327405" cy="24333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5481">
                  <a:extLst>
                    <a:ext uri="{9D8B030D-6E8A-4147-A177-3AD203B41FA5}">
                      <a16:colId xmlns:a16="http://schemas.microsoft.com/office/drawing/2014/main" val="2779333694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36222761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409287516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15722668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3884564475"/>
                    </a:ext>
                  </a:extLst>
                </a:gridCol>
              </a:tblGrid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089692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24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32765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24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36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24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102228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24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1793681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4093359"/>
                  </a:ext>
                </a:extLst>
              </a:tr>
            </a:tbl>
          </a:graphicData>
        </a:graphic>
      </p:graphicFrame>
      <p:sp>
        <p:nvSpPr>
          <p:cNvPr id="73" name="ZoneTexte 72">
            <a:extLst>
              <a:ext uri="{FF2B5EF4-FFF2-40B4-BE49-F238E27FC236}">
                <a16:creationId xmlns:a16="http://schemas.microsoft.com/office/drawing/2014/main" id="{CAC6A071-BE4A-294D-E876-3F243BCDC641}"/>
              </a:ext>
            </a:extLst>
          </p:cNvPr>
          <p:cNvSpPr txBox="1"/>
          <p:nvPr/>
        </p:nvSpPr>
        <p:spPr>
          <a:xfrm>
            <a:off x="567628" y="3330631"/>
            <a:ext cx="679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/>
              <a:t>1/273</a:t>
            </a:r>
          </a:p>
        </p:txBody>
      </p:sp>
      <p:graphicFrame>
        <p:nvGraphicFramePr>
          <p:cNvPr id="74" name="Tableau 2">
            <a:extLst>
              <a:ext uri="{FF2B5EF4-FFF2-40B4-BE49-F238E27FC236}">
                <a16:creationId xmlns:a16="http://schemas.microsoft.com/office/drawing/2014/main" id="{A0EB1DB8-E27A-8445-15E5-7F702D1338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207062"/>
              </p:ext>
            </p:extLst>
          </p:nvPr>
        </p:nvGraphicFramePr>
        <p:xfrm>
          <a:off x="1466452" y="2283255"/>
          <a:ext cx="3327405" cy="24333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5481">
                  <a:extLst>
                    <a:ext uri="{9D8B030D-6E8A-4147-A177-3AD203B41FA5}">
                      <a16:colId xmlns:a16="http://schemas.microsoft.com/office/drawing/2014/main" val="2779333694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36222761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409287516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15722668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3884564475"/>
                    </a:ext>
                  </a:extLst>
                </a:gridCol>
              </a:tblGrid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089692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26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32765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26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26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102228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26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1793681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4093359"/>
                  </a:ext>
                </a:extLst>
              </a:tr>
            </a:tbl>
          </a:graphicData>
        </a:graphic>
      </p:graphicFrame>
      <p:sp>
        <p:nvSpPr>
          <p:cNvPr id="75" name="ZoneTexte 74">
            <a:extLst>
              <a:ext uri="{FF2B5EF4-FFF2-40B4-BE49-F238E27FC236}">
                <a16:creationId xmlns:a16="http://schemas.microsoft.com/office/drawing/2014/main" id="{43227631-A9A6-1F24-B551-B006825C2DE4}"/>
              </a:ext>
            </a:extLst>
          </p:cNvPr>
          <p:cNvSpPr txBox="1"/>
          <p:nvPr/>
        </p:nvSpPr>
        <p:spPr>
          <a:xfrm>
            <a:off x="8435059" y="5019250"/>
            <a:ext cx="22381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https://fiveko.com/gaussian-blur-filter/</a:t>
            </a: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17558CA4-7690-272C-974A-75CEE6669413}"/>
              </a:ext>
            </a:extLst>
          </p:cNvPr>
          <p:cNvSpPr txBox="1"/>
          <p:nvPr/>
        </p:nvSpPr>
        <p:spPr>
          <a:xfrm>
            <a:off x="250322" y="5011555"/>
            <a:ext cx="65918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50" dirty="0"/>
              <a:t>https://www.researchgate.net/figure/Discrete-approximation-of-the-Gaussian-kernels-3x3-5x5-7x7_fig2_325768087</a:t>
            </a:r>
          </a:p>
        </p:txBody>
      </p:sp>
      <p:sp>
        <p:nvSpPr>
          <p:cNvPr id="78" name="Flèche : courbe vers la gauche 77">
            <a:extLst>
              <a:ext uri="{FF2B5EF4-FFF2-40B4-BE49-F238E27FC236}">
                <a16:creationId xmlns:a16="http://schemas.microsoft.com/office/drawing/2014/main" id="{DE3B0596-73BA-C4E8-240B-56CA6501EBBE}"/>
              </a:ext>
            </a:extLst>
          </p:cNvPr>
          <p:cNvSpPr/>
          <p:nvPr/>
        </p:nvSpPr>
        <p:spPr>
          <a:xfrm rot="16200000">
            <a:off x="5587031" y="-1589805"/>
            <a:ext cx="1137424" cy="640079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368A85AE-D99F-E084-A963-D5732549C4E7}"/>
              </a:ext>
            </a:extLst>
          </p:cNvPr>
          <p:cNvSpPr txBox="1"/>
          <p:nvPr/>
        </p:nvSpPr>
        <p:spPr>
          <a:xfrm>
            <a:off x="5262363" y="550516"/>
            <a:ext cx="1786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Approximations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FD1DB715-A086-DEE1-6307-E98F343F868A}"/>
              </a:ext>
            </a:extLst>
          </p:cNvPr>
          <p:cNvSpPr txBox="1"/>
          <p:nvPr/>
        </p:nvSpPr>
        <p:spPr>
          <a:xfrm>
            <a:off x="7541680" y="5446788"/>
            <a:ext cx="452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En réalisant la somme de tous les pixels multipliés par 15, on obtient 3840. Ce nombre est codé sur 12 bits.</a:t>
            </a:r>
          </a:p>
        </p:txBody>
      </p:sp>
    </p:spTree>
    <p:extLst>
      <p:ext uri="{BB962C8B-B14F-4D97-AF65-F5344CB8AC3E}">
        <p14:creationId xmlns:p14="http://schemas.microsoft.com/office/powerpoint/2010/main" val="3921865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B9A1932F-A634-8305-7F30-F313C46EF328}"/>
              </a:ext>
            </a:extLst>
          </p:cNvPr>
          <p:cNvSpPr txBox="1"/>
          <p:nvPr/>
        </p:nvSpPr>
        <p:spPr>
          <a:xfrm>
            <a:off x="537917" y="1974815"/>
            <a:ext cx="1861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p_1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474CBF06-6C97-98A2-9CDF-336C117C3E93}"/>
              </a:ext>
            </a:extLst>
          </p:cNvPr>
          <p:cNvCxnSpPr>
            <a:cxnSpLocks/>
          </p:cNvCxnSpPr>
          <p:nvPr/>
        </p:nvCxnSpPr>
        <p:spPr>
          <a:xfrm>
            <a:off x="691238" y="2413107"/>
            <a:ext cx="3707577" cy="192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D6BEF3AE-1CE5-371F-FF2B-D3F4B4DF7A36}"/>
              </a:ext>
            </a:extLst>
          </p:cNvPr>
          <p:cNvCxnSpPr>
            <a:cxnSpLocks/>
          </p:cNvCxnSpPr>
          <p:nvPr/>
        </p:nvCxnSpPr>
        <p:spPr>
          <a:xfrm flipV="1">
            <a:off x="1169843" y="235678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FD34839F-BDE4-73C4-19C3-2563D7C4BFB0}"/>
              </a:ext>
            </a:extLst>
          </p:cNvPr>
          <p:cNvSpPr txBox="1"/>
          <p:nvPr/>
        </p:nvSpPr>
        <p:spPr>
          <a:xfrm>
            <a:off x="1098514" y="241152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2CF4C8E-8268-FF1A-86BA-2CAFD3856C7D}"/>
              </a:ext>
            </a:extLst>
          </p:cNvPr>
          <p:cNvSpPr/>
          <p:nvPr/>
        </p:nvSpPr>
        <p:spPr>
          <a:xfrm>
            <a:off x="8593727" y="301478"/>
            <a:ext cx="2566449" cy="180017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Convolution Module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r>
              <a:rPr lang="fr-FR" dirty="0"/>
              <a:t>2 =&gt; </a:t>
            </a:r>
            <a:r>
              <a:rPr lang="fr-FR" dirty="0" err="1"/>
              <a:t>Gaussian</a:t>
            </a:r>
            <a:endParaRPr lang="fr-FR" dirty="0"/>
          </a:p>
          <a:p>
            <a:r>
              <a:rPr lang="fr-FR" dirty="0"/>
              <a:t>(Coeff 1)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D53AF62A-CA1B-B929-7A63-CF0403CCB785}"/>
              </a:ext>
            </a:extLst>
          </p:cNvPr>
          <p:cNvSpPr/>
          <p:nvPr/>
        </p:nvSpPr>
        <p:spPr>
          <a:xfrm>
            <a:off x="4417885" y="2160952"/>
            <a:ext cx="1015943" cy="260078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171" name="Connecteur droit 170">
            <a:extLst>
              <a:ext uri="{FF2B5EF4-FFF2-40B4-BE49-F238E27FC236}">
                <a16:creationId xmlns:a16="http://schemas.microsoft.com/office/drawing/2014/main" id="{0AAF0E44-ED3B-D90C-1047-88443F7431D6}"/>
              </a:ext>
            </a:extLst>
          </p:cNvPr>
          <p:cNvCxnSpPr>
            <a:cxnSpLocks/>
          </p:cNvCxnSpPr>
          <p:nvPr/>
        </p:nvCxnSpPr>
        <p:spPr>
          <a:xfrm>
            <a:off x="5433828" y="3458809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Connecteur droit 172">
            <a:extLst>
              <a:ext uri="{FF2B5EF4-FFF2-40B4-BE49-F238E27FC236}">
                <a16:creationId xmlns:a16="http://schemas.microsoft.com/office/drawing/2014/main" id="{D3BD6D79-AE76-5F46-0B36-6FD146210F3A}"/>
              </a:ext>
            </a:extLst>
          </p:cNvPr>
          <p:cNvCxnSpPr>
            <a:cxnSpLocks/>
          </p:cNvCxnSpPr>
          <p:nvPr/>
        </p:nvCxnSpPr>
        <p:spPr>
          <a:xfrm flipV="1">
            <a:off x="6109672" y="339967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4" name="ZoneTexte 173">
            <a:extLst>
              <a:ext uri="{FF2B5EF4-FFF2-40B4-BE49-F238E27FC236}">
                <a16:creationId xmlns:a16="http://schemas.microsoft.com/office/drawing/2014/main" id="{94623FC0-23A1-4C17-69AF-65E9D9EB664F}"/>
              </a:ext>
            </a:extLst>
          </p:cNvPr>
          <p:cNvSpPr txBox="1"/>
          <p:nvPr/>
        </p:nvSpPr>
        <p:spPr>
          <a:xfrm>
            <a:off x="6038343" y="34544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0205ECB-2059-3AC7-6C18-2E98A7A2BFAC}"/>
              </a:ext>
            </a:extLst>
          </p:cNvPr>
          <p:cNvSpPr txBox="1"/>
          <p:nvPr/>
        </p:nvSpPr>
        <p:spPr>
          <a:xfrm>
            <a:off x="5576352" y="2976833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out_coeff1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C766938A-A748-2997-BE29-3AEC44CFC38A}"/>
              </a:ext>
            </a:extLst>
          </p:cNvPr>
          <p:cNvSpPr txBox="1"/>
          <p:nvPr/>
        </p:nvSpPr>
        <p:spPr>
          <a:xfrm>
            <a:off x="3479049" y="2057503"/>
            <a:ext cx="1027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p_1_12b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66E81569-4538-BC1A-9969-4A13E5C3E76B}"/>
              </a:ext>
            </a:extLst>
          </p:cNvPr>
          <p:cNvSpPr txBox="1"/>
          <p:nvPr/>
        </p:nvSpPr>
        <p:spPr>
          <a:xfrm>
            <a:off x="544013" y="2639278"/>
            <a:ext cx="1861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p_5</a:t>
            </a:r>
          </a:p>
        </p:txBody>
      </p: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78995F07-91E3-6355-939F-0F1E0C35DA97}"/>
              </a:ext>
            </a:extLst>
          </p:cNvPr>
          <p:cNvCxnSpPr>
            <a:cxnSpLocks/>
          </p:cNvCxnSpPr>
          <p:nvPr/>
        </p:nvCxnSpPr>
        <p:spPr>
          <a:xfrm>
            <a:off x="697334" y="3077570"/>
            <a:ext cx="3707577" cy="192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2CBD73C4-54ED-1482-7DF0-7AD5F801AB28}"/>
              </a:ext>
            </a:extLst>
          </p:cNvPr>
          <p:cNvCxnSpPr>
            <a:cxnSpLocks/>
          </p:cNvCxnSpPr>
          <p:nvPr/>
        </p:nvCxnSpPr>
        <p:spPr>
          <a:xfrm flipV="1">
            <a:off x="1175939" y="302124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ZoneTexte 76">
            <a:extLst>
              <a:ext uri="{FF2B5EF4-FFF2-40B4-BE49-F238E27FC236}">
                <a16:creationId xmlns:a16="http://schemas.microsoft.com/office/drawing/2014/main" id="{268550D1-3E8B-7D4F-8296-6D8F8E9DB17E}"/>
              </a:ext>
            </a:extLst>
          </p:cNvPr>
          <p:cNvSpPr txBox="1"/>
          <p:nvPr/>
        </p:nvSpPr>
        <p:spPr>
          <a:xfrm>
            <a:off x="1104610" y="307599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E8AF1019-3A52-4F50-985D-E48D369BB642}"/>
              </a:ext>
            </a:extLst>
          </p:cNvPr>
          <p:cNvSpPr txBox="1"/>
          <p:nvPr/>
        </p:nvSpPr>
        <p:spPr>
          <a:xfrm>
            <a:off x="3485145" y="2721966"/>
            <a:ext cx="1027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p_5_12b</a:t>
            </a:r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109F1F7E-98FD-03B3-C1F8-2767BB02EA95}"/>
              </a:ext>
            </a:extLst>
          </p:cNvPr>
          <p:cNvSpPr txBox="1"/>
          <p:nvPr/>
        </p:nvSpPr>
        <p:spPr>
          <a:xfrm>
            <a:off x="558645" y="3363481"/>
            <a:ext cx="2034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p_21</a:t>
            </a:r>
          </a:p>
        </p:txBody>
      </p:sp>
      <p:cxnSp>
        <p:nvCxnSpPr>
          <p:cNvPr id="80" name="Connecteur droit 79">
            <a:extLst>
              <a:ext uri="{FF2B5EF4-FFF2-40B4-BE49-F238E27FC236}">
                <a16:creationId xmlns:a16="http://schemas.microsoft.com/office/drawing/2014/main" id="{22E448B8-7561-A362-DFD8-2BEEC9091334}"/>
              </a:ext>
            </a:extLst>
          </p:cNvPr>
          <p:cNvCxnSpPr>
            <a:cxnSpLocks/>
          </p:cNvCxnSpPr>
          <p:nvPr/>
        </p:nvCxnSpPr>
        <p:spPr>
          <a:xfrm>
            <a:off x="711966" y="3801773"/>
            <a:ext cx="3707577" cy="192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Connecteur droit 80">
            <a:extLst>
              <a:ext uri="{FF2B5EF4-FFF2-40B4-BE49-F238E27FC236}">
                <a16:creationId xmlns:a16="http://schemas.microsoft.com/office/drawing/2014/main" id="{9DE69E45-6B71-4D26-4E5C-0A0E0FA89C50}"/>
              </a:ext>
            </a:extLst>
          </p:cNvPr>
          <p:cNvCxnSpPr>
            <a:cxnSpLocks/>
          </p:cNvCxnSpPr>
          <p:nvPr/>
        </p:nvCxnSpPr>
        <p:spPr>
          <a:xfrm flipV="1">
            <a:off x="1190571" y="374545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7" name="ZoneTexte 86">
            <a:extLst>
              <a:ext uri="{FF2B5EF4-FFF2-40B4-BE49-F238E27FC236}">
                <a16:creationId xmlns:a16="http://schemas.microsoft.com/office/drawing/2014/main" id="{FE5880F5-9ECD-0713-200A-DD304D1842B8}"/>
              </a:ext>
            </a:extLst>
          </p:cNvPr>
          <p:cNvSpPr txBox="1"/>
          <p:nvPr/>
        </p:nvSpPr>
        <p:spPr>
          <a:xfrm>
            <a:off x="1119242" y="380019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93" name="ZoneTexte 92">
            <a:extLst>
              <a:ext uri="{FF2B5EF4-FFF2-40B4-BE49-F238E27FC236}">
                <a16:creationId xmlns:a16="http://schemas.microsoft.com/office/drawing/2014/main" id="{0B7ACA18-F4A2-6F56-2904-D18ABC3F61C8}"/>
              </a:ext>
            </a:extLst>
          </p:cNvPr>
          <p:cNvSpPr txBox="1"/>
          <p:nvPr/>
        </p:nvSpPr>
        <p:spPr>
          <a:xfrm>
            <a:off x="3335497" y="3446169"/>
            <a:ext cx="1191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p_21_12b</a:t>
            </a:r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id="{5D07BF68-1C58-AD47-3AE1-B598844EBC73}"/>
              </a:ext>
            </a:extLst>
          </p:cNvPr>
          <p:cNvSpPr txBox="1"/>
          <p:nvPr/>
        </p:nvSpPr>
        <p:spPr>
          <a:xfrm>
            <a:off x="564741" y="4027944"/>
            <a:ext cx="2040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p_25</a:t>
            </a:r>
          </a:p>
        </p:txBody>
      </p:sp>
      <p:cxnSp>
        <p:nvCxnSpPr>
          <p:cNvPr id="95" name="Connecteur droit 94">
            <a:extLst>
              <a:ext uri="{FF2B5EF4-FFF2-40B4-BE49-F238E27FC236}">
                <a16:creationId xmlns:a16="http://schemas.microsoft.com/office/drawing/2014/main" id="{A3D55F2C-74A8-0C88-4640-2E53983DF5B5}"/>
              </a:ext>
            </a:extLst>
          </p:cNvPr>
          <p:cNvCxnSpPr>
            <a:cxnSpLocks/>
          </p:cNvCxnSpPr>
          <p:nvPr/>
        </p:nvCxnSpPr>
        <p:spPr>
          <a:xfrm>
            <a:off x="718062" y="4466236"/>
            <a:ext cx="3707577" cy="192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990BA117-8804-751E-F83B-E9D23DAF1F16}"/>
              </a:ext>
            </a:extLst>
          </p:cNvPr>
          <p:cNvCxnSpPr>
            <a:cxnSpLocks/>
          </p:cNvCxnSpPr>
          <p:nvPr/>
        </p:nvCxnSpPr>
        <p:spPr>
          <a:xfrm flipV="1">
            <a:off x="1196667" y="440991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ZoneTexte 96">
            <a:extLst>
              <a:ext uri="{FF2B5EF4-FFF2-40B4-BE49-F238E27FC236}">
                <a16:creationId xmlns:a16="http://schemas.microsoft.com/office/drawing/2014/main" id="{C0279426-E5FC-74A4-2B28-999560E7859C}"/>
              </a:ext>
            </a:extLst>
          </p:cNvPr>
          <p:cNvSpPr txBox="1"/>
          <p:nvPr/>
        </p:nvSpPr>
        <p:spPr>
          <a:xfrm>
            <a:off x="1125338" y="446465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99" name="ZoneTexte 98">
            <a:extLst>
              <a:ext uri="{FF2B5EF4-FFF2-40B4-BE49-F238E27FC236}">
                <a16:creationId xmlns:a16="http://schemas.microsoft.com/office/drawing/2014/main" id="{2BFDBED9-DD36-3982-A90E-1CC65A8660CD}"/>
              </a:ext>
            </a:extLst>
          </p:cNvPr>
          <p:cNvSpPr txBox="1"/>
          <p:nvPr/>
        </p:nvSpPr>
        <p:spPr>
          <a:xfrm>
            <a:off x="3335497" y="4110632"/>
            <a:ext cx="1197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p_25_12b</a:t>
            </a:r>
          </a:p>
        </p:txBody>
      </p:sp>
      <p:graphicFrame>
        <p:nvGraphicFramePr>
          <p:cNvPr id="100" name="Tableau 2">
            <a:extLst>
              <a:ext uri="{FF2B5EF4-FFF2-40B4-BE49-F238E27FC236}">
                <a16:creationId xmlns:a16="http://schemas.microsoft.com/office/drawing/2014/main" id="{BB6852AC-2413-B28E-7968-D01935D1E8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7246640"/>
              </p:ext>
            </p:extLst>
          </p:nvPr>
        </p:nvGraphicFramePr>
        <p:xfrm>
          <a:off x="8593727" y="4031752"/>
          <a:ext cx="3327405" cy="24333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5481">
                  <a:extLst>
                    <a:ext uri="{9D8B030D-6E8A-4147-A177-3AD203B41FA5}">
                      <a16:colId xmlns:a16="http://schemas.microsoft.com/office/drawing/2014/main" val="2779333694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36222761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409287516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15722668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3884564475"/>
                    </a:ext>
                  </a:extLst>
                </a:gridCol>
              </a:tblGrid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089692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32765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102228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1793681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093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4119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2CF4C8E-8268-FF1A-86BA-2CAFD3856C7D}"/>
              </a:ext>
            </a:extLst>
          </p:cNvPr>
          <p:cNvSpPr/>
          <p:nvPr/>
        </p:nvSpPr>
        <p:spPr>
          <a:xfrm>
            <a:off x="8593727" y="301478"/>
            <a:ext cx="2566449" cy="180017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Convolution Module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r>
              <a:rPr lang="fr-FR" dirty="0"/>
              <a:t>2 =&gt; </a:t>
            </a:r>
            <a:r>
              <a:rPr lang="fr-FR" dirty="0" err="1"/>
              <a:t>Gaussian</a:t>
            </a:r>
            <a:endParaRPr lang="fr-FR" dirty="0"/>
          </a:p>
          <a:p>
            <a:r>
              <a:rPr lang="fr-FR" dirty="0"/>
              <a:t>(Coeff 4)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D53AF62A-CA1B-B929-7A63-CF0403CCB785}"/>
              </a:ext>
            </a:extLst>
          </p:cNvPr>
          <p:cNvSpPr/>
          <p:nvPr/>
        </p:nvSpPr>
        <p:spPr>
          <a:xfrm>
            <a:off x="5856067" y="195310"/>
            <a:ext cx="1015943" cy="644518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171" name="Connecteur droit 170">
            <a:extLst>
              <a:ext uri="{FF2B5EF4-FFF2-40B4-BE49-F238E27FC236}">
                <a16:creationId xmlns:a16="http://schemas.microsoft.com/office/drawing/2014/main" id="{0AAF0E44-ED3B-D90C-1047-88443F7431D6}"/>
              </a:ext>
            </a:extLst>
          </p:cNvPr>
          <p:cNvCxnSpPr>
            <a:cxnSpLocks/>
          </p:cNvCxnSpPr>
          <p:nvPr/>
        </p:nvCxnSpPr>
        <p:spPr>
          <a:xfrm>
            <a:off x="6872010" y="3458809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Connecteur droit 172">
            <a:extLst>
              <a:ext uri="{FF2B5EF4-FFF2-40B4-BE49-F238E27FC236}">
                <a16:creationId xmlns:a16="http://schemas.microsoft.com/office/drawing/2014/main" id="{D3BD6D79-AE76-5F46-0B36-6FD146210F3A}"/>
              </a:ext>
            </a:extLst>
          </p:cNvPr>
          <p:cNvCxnSpPr>
            <a:cxnSpLocks/>
          </p:cNvCxnSpPr>
          <p:nvPr/>
        </p:nvCxnSpPr>
        <p:spPr>
          <a:xfrm flipV="1">
            <a:off x="7547854" y="339967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4" name="ZoneTexte 173">
            <a:extLst>
              <a:ext uri="{FF2B5EF4-FFF2-40B4-BE49-F238E27FC236}">
                <a16:creationId xmlns:a16="http://schemas.microsoft.com/office/drawing/2014/main" id="{94623FC0-23A1-4C17-69AF-65E9D9EB664F}"/>
              </a:ext>
            </a:extLst>
          </p:cNvPr>
          <p:cNvSpPr txBox="1"/>
          <p:nvPr/>
        </p:nvSpPr>
        <p:spPr>
          <a:xfrm>
            <a:off x="7476525" y="34544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0205ECB-2059-3AC7-6C18-2E98A7A2BFAC}"/>
              </a:ext>
            </a:extLst>
          </p:cNvPr>
          <p:cNvSpPr txBox="1"/>
          <p:nvPr/>
        </p:nvSpPr>
        <p:spPr>
          <a:xfrm>
            <a:off x="7014534" y="2976833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out_coeff4</a:t>
            </a:r>
          </a:p>
        </p:txBody>
      </p:sp>
      <p:graphicFrame>
        <p:nvGraphicFramePr>
          <p:cNvPr id="100" name="Tableau 2">
            <a:extLst>
              <a:ext uri="{FF2B5EF4-FFF2-40B4-BE49-F238E27FC236}">
                <a16:creationId xmlns:a16="http://schemas.microsoft.com/office/drawing/2014/main" id="{BB6852AC-2413-B28E-7968-D01935D1E8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999908"/>
              </p:ext>
            </p:extLst>
          </p:nvPr>
        </p:nvGraphicFramePr>
        <p:xfrm>
          <a:off x="8593727" y="4031752"/>
          <a:ext cx="3327405" cy="24333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5481">
                  <a:extLst>
                    <a:ext uri="{9D8B030D-6E8A-4147-A177-3AD203B41FA5}">
                      <a16:colId xmlns:a16="http://schemas.microsoft.com/office/drawing/2014/main" val="2779333694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36222761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409287516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15722668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3884564475"/>
                    </a:ext>
                  </a:extLst>
                </a:gridCol>
              </a:tblGrid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089692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732765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102228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1793681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4093359"/>
                  </a:ext>
                </a:extLst>
              </a:tr>
            </a:tbl>
          </a:graphicData>
        </a:graphic>
      </p:graphicFrame>
      <p:sp>
        <p:nvSpPr>
          <p:cNvPr id="30" name="ZoneTexte 29">
            <a:extLst>
              <a:ext uri="{FF2B5EF4-FFF2-40B4-BE49-F238E27FC236}">
                <a16:creationId xmlns:a16="http://schemas.microsoft.com/office/drawing/2014/main" id="{9E7EE282-8428-AE74-9D79-BAFBA9BAAEF8}"/>
              </a:ext>
            </a:extLst>
          </p:cNvPr>
          <p:cNvSpPr txBox="1"/>
          <p:nvPr/>
        </p:nvSpPr>
        <p:spPr>
          <a:xfrm>
            <a:off x="278932" y="877603"/>
            <a:ext cx="1916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p_4</a:t>
            </a:r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E42ACFD2-2F7E-5DFB-76EA-41A8FDCF6F84}"/>
              </a:ext>
            </a:extLst>
          </p:cNvPr>
          <p:cNvCxnSpPr>
            <a:cxnSpLocks/>
          </p:cNvCxnSpPr>
          <p:nvPr/>
        </p:nvCxnSpPr>
        <p:spPr>
          <a:xfrm>
            <a:off x="748220" y="1249940"/>
            <a:ext cx="311357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C1BE9B7C-B426-952C-787C-53F1CEF758EC}"/>
              </a:ext>
            </a:extLst>
          </p:cNvPr>
          <p:cNvCxnSpPr>
            <a:cxnSpLocks/>
          </p:cNvCxnSpPr>
          <p:nvPr/>
        </p:nvCxnSpPr>
        <p:spPr>
          <a:xfrm flipV="1">
            <a:off x="1216468" y="123070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ZoneTexte 32">
            <a:extLst>
              <a:ext uri="{FF2B5EF4-FFF2-40B4-BE49-F238E27FC236}">
                <a16:creationId xmlns:a16="http://schemas.microsoft.com/office/drawing/2014/main" id="{C8F983EB-94F6-6543-1A41-E0F50B8B5CED}"/>
              </a:ext>
            </a:extLst>
          </p:cNvPr>
          <p:cNvSpPr txBox="1"/>
          <p:nvPr/>
        </p:nvSpPr>
        <p:spPr>
          <a:xfrm>
            <a:off x="1145139" y="128545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862CA276-B430-ECDE-1790-AE24E43EAC9B}"/>
              </a:ext>
            </a:extLst>
          </p:cNvPr>
          <p:cNvSpPr/>
          <p:nvPr/>
        </p:nvSpPr>
        <p:spPr>
          <a:xfrm>
            <a:off x="3866175" y="886409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6CC9B5E9-CE9B-1646-5D62-7757C482AE4D}"/>
              </a:ext>
            </a:extLst>
          </p:cNvPr>
          <p:cNvCxnSpPr>
            <a:cxnSpLocks/>
          </p:cNvCxnSpPr>
          <p:nvPr/>
        </p:nvCxnSpPr>
        <p:spPr>
          <a:xfrm flipV="1">
            <a:off x="4267798" y="1632979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A49A8B93-B19C-C301-140D-C54E728DC742}"/>
              </a:ext>
            </a:extLst>
          </p:cNvPr>
          <p:cNvSpPr txBox="1"/>
          <p:nvPr/>
        </p:nvSpPr>
        <p:spPr>
          <a:xfrm>
            <a:off x="3753898" y="1563812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A66A6ACC-9905-EF17-9394-76F850217FB8}"/>
              </a:ext>
            </a:extLst>
          </p:cNvPr>
          <p:cNvCxnSpPr>
            <a:cxnSpLocks/>
          </p:cNvCxnSpPr>
          <p:nvPr/>
        </p:nvCxnSpPr>
        <p:spPr>
          <a:xfrm flipV="1">
            <a:off x="4212368" y="169296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ZoneTexte 40">
            <a:extLst>
              <a:ext uri="{FF2B5EF4-FFF2-40B4-BE49-F238E27FC236}">
                <a16:creationId xmlns:a16="http://schemas.microsoft.com/office/drawing/2014/main" id="{1F197EE5-B150-A490-16C4-41CF41C7B861}"/>
              </a:ext>
            </a:extLst>
          </p:cNvPr>
          <p:cNvSpPr txBox="1"/>
          <p:nvPr/>
        </p:nvSpPr>
        <p:spPr>
          <a:xfrm>
            <a:off x="4245985" y="159839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5245CFC9-B2F5-2655-93BF-37BC99D99910}"/>
              </a:ext>
            </a:extLst>
          </p:cNvPr>
          <p:cNvCxnSpPr>
            <a:cxnSpLocks/>
            <a:stCxn id="37" idx="6"/>
          </p:cNvCxnSpPr>
          <p:nvPr/>
        </p:nvCxnSpPr>
        <p:spPr>
          <a:xfrm>
            <a:off x="4612898" y="1259771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2D94938D-4C11-FB74-5A80-4619A7111DAF}"/>
              </a:ext>
            </a:extLst>
          </p:cNvPr>
          <p:cNvCxnSpPr>
            <a:cxnSpLocks/>
          </p:cNvCxnSpPr>
          <p:nvPr/>
        </p:nvCxnSpPr>
        <p:spPr>
          <a:xfrm flipV="1">
            <a:off x="5165893" y="120139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E2AE5AFD-6D1B-6190-55DE-1BD652ED65A1}"/>
              </a:ext>
            </a:extLst>
          </p:cNvPr>
          <p:cNvSpPr txBox="1"/>
          <p:nvPr/>
        </p:nvSpPr>
        <p:spPr>
          <a:xfrm>
            <a:off x="5094564" y="125613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71F6D15C-1321-87A6-F140-BC326245FE3D}"/>
              </a:ext>
            </a:extLst>
          </p:cNvPr>
          <p:cNvSpPr txBox="1"/>
          <p:nvPr/>
        </p:nvSpPr>
        <p:spPr>
          <a:xfrm>
            <a:off x="4832217" y="828032"/>
            <a:ext cx="1027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p_4_12b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0A0AA466-2ED1-CE96-7D41-3C0BB585968E}"/>
              </a:ext>
            </a:extLst>
          </p:cNvPr>
          <p:cNvSpPr txBox="1"/>
          <p:nvPr/>
        </p:nvSpPr>
        <p:spPr>
          <a:xfrm>
            <a:off x="324253" y="85125"/>
            <a:ext cx="1916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p_2</a:t>
            </a:r>
          </a:p>
        </p:txBody>
      </p:sp>
      <p:cxnSp>
        <p:nvCxnSpPr>
          <p:cNvPr id="57" name="Connecteur droit 56">
            <a:extLst>
              <a:ext uri="{FF2B5EF4-FFF2-40B4-BE49-F238E27FC236}">
                <a16:creationId xmlns:a16="http://schemas.microsoft.com/office/drawing/2014/main" id="{0F5918A1-0D96-399A-FB99-330FC087E3AA}"/>
              </a:ext>
            </a:extLst>
          </p:cNvPr>
          <p:cNvCxnSpPr>
            <a:cxnSpLocks/>
          </p:cNvCxnSpPr>
          <p:nvPr/>
        </p:nvCxnSpPr>
        <p:spPr>
          <a:xfrm>
            <a:off x="748220" y="471762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Connecteur droit 57">
            <a:extLst>
              <a:ext uri="{FF2B5EF4-FFF2-40B4-BE49-F238E27FC236}">
                <a16:creationId xmlns:a16="http://schemas.microsoft.com/office/drawing/2014/main" id="{45BB883A-979F-8E29-D2AF-ED821DA12FD7}"/>
              </a:ext>
            </a:extLst>
          </p:cNvPr>
          <p:cNvCxnSpPr>
            <a:cxnSpLocks/>
          </p:cNvCxnSpPr>
          <p:nvPr/>
        </p:nvCxnSpPr>
        <p:spPr>
          <a:xfrm flipV="1">
            <a:off x="1226825" y="41544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ZoneTexte 58">
            <a:extLst>
              <a:ext uri="{FF2B5EF4-FFF2-40B4-BE49-F238E27FC236}">
                <a16:creationId xmlns:a16="http://schemas.microsoft.com/office/drawing/2014/main" id="{E1B1BABB-6204-2E58-C488-F601C77F4BBD}"/>
              </a:ext>
            </a:extLst>
          </p:cNvPr>
          <p:cNvSpPr txBox="1"/>
          <p:nvPr/>
        </p:nvSpPr>
        <p:spPr>
          <a:xfrm>
            <a:off x="1155496" y="4701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02AF29D5-6BC9-21D3-8773-C4F1483B7B19}"/>
              </a:ext>
            </a:extLst>
          </p:cNvPr>
          <p:cNvSpPr/>
          <p:nvPr/>
        </p:nvSpPr>
        <p:spPr>
          <a:xfrm>
            <a:off x="2420588" y="115527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5DBE0109-E0B3-21A6-89DE-ED9627BB91FE}"/>
              </a:ext>
            </a:extLst>
          </p:cNvPr>
          <p:cNvCxnSpPr>
            <a:cxnSpLocks/>
          </p:cNvCxnSpPr>
          <p:nvPr/>
        </p:nvCxnSpPr>
        <p:spPr>
          <a:xfrm flipV="1">
            <a:off x="2822211" y="862097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ZoneTexte 61">
            <a:extLst>
              <a:ext uri="{FF2B5EF4-FFF2-40B4-BE49-F238E27FC236}">
                <a16:creationId xmlns:a16="http://schemas.microsoft.com/office/drawing/2014/main" id="{F7F5112B-4A48-3D26-C2D3-973D369A90E0}"/>
              </a:ext>
            </a:extLst>
          </p:cNvPr>
          <p:cNvSpPr txBox="1"/>
          <p:nvPr/>
        </p:nvSpPr>
        <p:spPr>
          <a:xfrm>
            <a:off x="2308311" y="792930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B884054E-978C-FB66-F48F-5DAEE1642A74}"/>
              </a:ext>
            </a:extLst>
          </p:cNvPr>
          <p:cNvCxnSpPr>
            <a:cxnSpLocks/>
          </p:cNvCxnSpPr>
          <p:nvPr/>
        </p:nvCxnSpPr>
        <p:spPr>
          <a:xfrm flipV="1">
            <a:off x="2766781" y="92208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ZoneTexte 63">
            <a:extLst>
              <a:ext uri="{FF2B5EF4-FFF2-40B4-BE49-F238E27FC236}">
                <a16:creationId xmlns:a16="http://schemas.microsoft.com/office/drawing/2014/main" id="{49F1591F-F841-EA8B-1CB6-3F4CDCFAE3C4}"/>
              </a:ext>
            </a:extLst>
          </p:cNvPr>
          <p:cNvSpPr txBox="1"/>
          <p:nvPr/>
        </p:nvSpPr>
        <p:spPr>
          <a:xfrm>
            <a:off x="2800398" y="8275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BAC94DC6-4A3C-774E-9408-ECA54E6A3448}"/>
              </a:ext>
            </a:extLst>
          </p:cNvPr>
          <p:cNvCxnSpPr>
            <a:cxnSpLocks/>
            <a:stCxn id="60" idx="6"/>
          </p:cNvCxnSpPr>
          <p:nvPr/>
        </p:nvCxnSpPr>
        <p:spPr>
          <a:xfrm>
            <a:off x="3167311" y="488889"/>
            <a:ext cx="26887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onnecteur droit 65">
            <a:extLst>
              <a:ext uri="{FF2B5EF4-FFF2-40B4-BE49-F238E27FC236}">
                <a16:creationId xmlns:a16="http://schemas.microsoft.com/office/drawing/2014/main" id="{8CB47E66-866B-5B00-47BE-352B38C4F1B4}"/>
              </a:ext>
            </a:extLst>
          </p:cNvPr>
          <p:cNvCxnSpPr>
            <a:cxnSpLocks/>
          </p:cNvCxnSpPr>
          <p:nvPr/>
        </p:nvCxnSpPr>
        <p:spPr>
          <a:xfrm flipV="1">
            <a:off x="5167367" y="43051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ZoneTexte 66">
            <a:extLst>
              <a:ext uri="{FF2B5EF4-FFF2-40B4-BE49-F238E27FC236}">
                <a16:creationId xmlns:a16="http://schemas.microsoft.com/office/drawing/2014/main" id="{D6F4A953-B63B-B628-09E2-3B58BCECB047}"/>
              </a:ext>
            </a:extLst>
          </p:cNvPr>
          <p:cNvSpPr txBox="1"/>
          <p:nvPr/>
        </p:nvSpPr>
        <p:spPr>
          <a:xfrm>
            <a:off x="5096038" y="48525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9713748E-5898-E325-46A1-A31135F0545A}"/>
              </a:ext>
            </a:extLst>
          </p:cNvPr>
          <p:cNvSpPr txBox="1"/>
          <p:nvPr/>
        </p:nvSpPr>
        <p:spPr>
          <a:xfrm>
            <a:off x="4833691" y="57150"/>
            <a:ext cx="1027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p_2_12b</a:t>
            </a:r>
          </a:p>
        </p:txBody>
      </p:sp>
      <p:sp>
        <p:nvSpPr>
          <p:cNvPr id="141" name="ZoneTexte 140">
            <a:extLst>
              <a:ext uri="{FF2B5EF4-FFF2-40B4-BE49-F238E27FC236}">
                <a16:creationId xmlns:a16="http://schemas.microsoft.com/office/drawing/2014/main" id="{E97FADAA-D883-F95A-72F1-9D1A965E55E7}"/>
              </a:ext>
            </a:extLst>
          </p:cNvPr>
          <p:cNvSpPr txBox="1"/>
          <p:nvPr/>
        </p:nvSpPr>
        <p:spPr>
          <a:xfrm>
            <a:off x="280411" y="2432676"/>
            <a:ext cx="203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p_10</a:t>
            </a:r>
          </a:p>
        </p:txBody>
      </p:sp>
      <p:cxnSp>
        <p:nvCxnSpPr>
          <p:cNvPr id="142" name="Connecteur droit 141">
            <a:extLst>
              <a:ext uri="{FF2B5EF4-FFF2-40B4-BE49-F238E27FC236}">
                <a16:creationId xmlns:a16="http://schemas.microsoft.com/office/drawing/2014/main" id="{F420BF9E-E658-2022-C803-F37CF1A85BF2}"/>
              </a:ext>
            </a:extLst>
          </p:cNvPr>
          <p:cNvCxnSpPr>
            <a:cxnSpLocks/>
          </p:cNvCxnSpPr>
          <p:nvPr/>
        </p:nvCxnSpPr>
        <p:spPr>
          <a:xfrm>
            <a:off x="749699" y="2805013"/>
            <a:ext cx="311357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Connecteur droit 142">
            <a:extLst>
              <a:ext uri="{FF2B5EF4-FFF2-40B4-BE49-F238E27FC236}">
                <a16:creationId xmlns:a16="http://schemas.microsoft.com/office/drawing/2014/main" id="{164BDD33-F38C-4F5F-11D4-BC7E1D32E5DE}"/>
              </a:ext>
            </a:extLst>
          </p:cNvPr>
          <p:cNvCxnSpPr>
            <a:cxnSpLocks/>
          </p:cNvCxnSpPr>
          <p:nvPr/>
        </p:nvCxnSpPr>
        <p:spPr>
          <a:xfrm flipV="1">
            <a:off x="1217947" y="278578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4" name="ZoneTexte 143">
            <a:extLst>
              <a:ext uri="{FF2B5EF4-FFF2-40B4-BE49-F238E27FC236}">
                <a16:creationId xmlns:a16="http://schemas.microsoft.com/office/drawing/2014/main" id="{42EA5D06-7E90-359D-9F3B-B66BE91B5310}"/>
              </a:ext>
            </a:extLst>
          </p:cNvPr>
          <p:cNvSpPr txBox="1"/>
          <p:nvPr/>
        </p:nvSpPr>
        <p:spPr>
          <a:xfrm>
            <a:off x="1146618" y="284052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45" name="Ellipse 144">
            <a:extLst>
              <a:ext uri="{FF2B5EF4-FFF2-40B4-BE49-F238E27FC236}">
                <a16:creationId xmlns:a16="http://schemas.microsoft.com/office/drawing/2014/main" id="{B7B07A97-9EC9-2AC7-8D60-DEF454CA6BF0}"/>
              </a:ext>
            </a:extLst>
          </p:cNvPr>
          <p:cNvSpPr/>
          <p:nvPr/>
        </p:nvSpPr>
        <p:spPr>
          <a:xfrm>
            <a:off x="3867654" y="2441482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146" name="Connecteur droit 145">
            <a:extLst>
              <a:ext uri="{FF2B5EF4-FFF2-40B4-BE49-F238E27FC236}">
                <a16:creationId xmlns:a16="http://schemas.microsoft.com/office/drawing/2014/main" id="{B8EB11C2-3D3C-1DB5-FD4F-4B482A3789C1}"/>
              </a:ext>
            </a:extLst>
          </p:cNvPr>
          <p:cNvCxnSpPr>
            <a:cxnSpLocks/>
          </p:cNvCxnSpPr>
          <p:nvPr/>
        </p:nvCxnSpPr>
        <p:spPr>
          <a:xfrm flipV="1">
            <a:off x="4269277" y="3188052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7" name="ZoneTexte 146">
            <a:extLst>
              <a:ext uri="{FF2B5EF4-FFF2-40B4-BE49-F238E27FC236}">
                <a16:creationId xmlns:a16="http://schemas.microsoft.com/office/drawing/2014/main" id="{A3B19B05-230D-3744-7E1A-994B17BCD87C}"/>
              </a:ext>
            </a:extLst>
          </p:cNvPr>
          <p:cNvSpPr txBox="1"/>
          <p:nvPr/>
        </p:nvSpPr>
        <p:spPr>
          <a:xfrm>
            <a:off x="3755377" y="3118885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148" name="Connecteur droit 147">
            <a:extLst>
              <a:ext uri="{FF2B5EF4-FFF2-40B4-BE49-F238E27FC236}">
                <a16:creationId xmlns:a16="http://schemas.microsoft.com/office/drawing/2014/main" id="{10F9D184-9EBB-A382-F8BC-383FF4FE4818}"/>
              </a:ext>
            </a:extLst>
          </p:cNvPr>
          <p:cNvCxnSpPr>
            <a:cxnSpLocks/>
          </p:cNvCxnSpPr>
          <p:nvPr/>
        </p:nvCxnSpPr>
        <p:spPr>
          <a:xfrm flipV="1">
            <a:off x="4213847" y="324804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9" name="ZoneTexte 148">
            <a:extLst>
              <a:ext uri="{FF2B5EF4-FFF2-40B4-BE49-F238E27FC236}">
                <a16:creationId xmlns:a16="http://schemas.microsoft.com/office/drawing/2014/main" id="{F5B0D267-1AD0-2C79-44A9-F38A07CD5FD2}"/>
              </a:ext>
            </a:extLst>
          </p:cNvPr>
          <p:cNvSpPr txBox="1"/>
          <p:nvPr/>
        </p:nvSpPr>
        <p:spPr>
          <a:xfrm>
            <a:off x="4247464" y="31534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150" name="Connecteur droit 149">
            <a:extLst>
              <a:ext uri="{FF2B5EF4-FFF2-40B4-BE49-F238E27FC236}">
                <a16:creationId xmlns:a16="http://schemas.microsoft.com/office/drawing/2014/main" id="{F6180E25-86B2-AE5C-99EA-73B8402483E9}"/>
              </a:ext>
            </a:extLst>
          </p:cNvPr>
          <p:cNvCxnSpPr>
            <a:cxnSpLocks/>
            <a:stCxn id="145" idx="6"/>
          </p:cNvCxnSpPr>
          <p:nvPr/>
        </p:nvCxnSpPr>
        <p:spPr>
          <a:xfrm>
            <a:off x="4614377" y="2814844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1" name="Connecteur droit 150">
            <a:extLst>
              <a:ext uri="{FF2B5EF4-FFF2-40B4-BE49-F238E27FC236}">
                <a16:creationId xmlns:a16="http://schemas.microsoft.com/office/drawing/2014/main" id="{808B8A74-66C0-5371-65A9-73E8615DC42A}"/>
              </a:ext>
            </a:extLst>
          </p:cNvPr>
          <p:cNvCxnSpPr>
            <a:cxnSpLocks/>
          </p:cNvCxnSpPr>
          <p:nvPr/>
        </p:nvCxnSpPr>
        <p:spPr>
          <a:xfrm flipV="1">
            <a:off x="5167372" y="275646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2" name="ZoneTexte 151">
            <a:extLst>
              <a:ext uri="{FF2B5EF4-FFF2-40B4-BE49-F238E27FC236}">
                <a16:creationId xmlns:a16="http://schemas.microsoft.com/office/drawing/2014/main" id="{17792A72-D632-86A9-F6DD-8F7D043C342F}"/>
              </a:ext>
            </a:extLst>
          </p:cNvPr>
          <p:cNvSpPr txBox="1"/>
          <p:nvPr/>
        </p:nvSpPr>
        <p:spPr>
          <a:xfrm>
            <a:off x="5096043" y="281120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53" name="ZoneTexte 152">
            <a:extLst>
              <a:ext uri="{FF2B5EF4-FFF2-40B4-BE49-F238E27FC236}">
                <a16:creationId xmlns:a16="http://schemas.microsoft.com/office/drawing/2014/main" id="{0DFC5841-76DB-99AB-B241-84FDDC00C0BC}"/>
              </a:ext>
            </a:extLst>
          </p:cNvPr>
          <p:cNvSpPr txBox="1"/>
          <p:nvPr/>
        </p:nvSpPr>
        <p:spPr>
          <a:xfrm>
            <a:off x="4833696" y="2383105"/>
            <a:ext cx="1127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p_10_12b</a:t>
            </a:r>
          </a:p>
        </p:txBody>
      </p:sp>
      <p:sp>
        <p:nvSpPr>
          <p:cNvPr id="154" name="ZoneTexte 153">
            <a:extLst>
              <a:ext uri="{FF2B5EF4-FFF2-40B4-BE49-F238E27FC236}">
                <a16:creationId xmlns:a16="http://schemas.microsoft.com/office/drawing/2014/main" id="{3809F57C-0EEA-47D0-861C-FE744D0CCAD3}"/>
              </a:ext>
            </a:extLst>
          </p:cNvPr>
          <p:cNvSpPr txBox="1"/>
          <p:nvPr/>
        </p:nvSpPr>
        <p:spPr>
          <a:xfrm>
            <a:off x="325732" y="1640198"/>
            <a:ext cx="1916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p_6</a:t>
            </a:r>
          </a:p>
        </p:txBody>
      </p:sp>
      <p:cxnSp>
        <p:nvCxnSpPr>
          <p:cNvPr id="155" name="Connecteur droit 154">
            <a:extLst>
              <a:ext uri="{FF2B5EF4-FFF2-40B4-BE49-F238E27FC236}">
                <a16:creationId xmlns:a16="http://schemas.microsoft.com/office/drawing/2014/main" id="{B850C024-DD22-D9FD-BDBB-A39F02BB143F}"/>
              </a:ext>
            </a:extLst>
          </p:cNvPr>
          <p:cNvCxnSpPr>
            <a:cxnSpLocks/>
          </p:cNvCxnSpPr>
          <p:nvPr/>
        </p:nvCxnSpPr>
        <p:spPr>
          <a:xfrm>
            <a:off x="749699" y="2026835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Connecteur droit 155">
            <a:extLst>
              <a:ext uri="{FF2B5EF4-FFF2-40B4-BE49-F238E27FC236}">
                <a16:creationId xmlns:a16="http://schemas.microsoft.com/office/drawing/2014/main" id="{A31ED56C-27E1-4D32-98B1-2E0921B00D82}"/>
              </a:ext>
            </a:extLst>
          </p:cNvPr>
          <p:cNvCxnSpPr>
            <a:cxnSpLocks/>
          </p:cNvCxnSpPr>
          <p:nvPr/>
        </p:nvCxnSpPr>
        <p:spPr>
          <a:xfrm flipV="1">
            <a:off x="1228304" y="197051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7" name="ZoneTexte 156">
            <a:extLst>
              <a:ext uri="{FF2B5EF4-FFF2-40B4-BE49-F238E27FC236}">
                <a16:creationId xmlns:a16="http://schemas.microsoft.com/office/drawing/2014/main" id="{7FD7DA05-5A88-1565-F242-7214FB69C96A}"/>
              </a:ext>
            </a:extLst>
          </p:cNvPr>
          <p:cNvSpPr txBox="1"/>
          <p:nvPr/>
        </p:nvSpPr>
        <p:spPr>
          <a:xfrm>
            <a:off x="1156975" y="202525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58" name="Ellipse 157">
            <a:extLst>
              <a:ext uri="{FF2B5EF4-FFF2-40B4-BE49-F238E27FC236}">
                <a16:creationId xmlns:a16="http://schemas.microsoft.com/office/drawing/2014/main" id="{1AED9A02-FA0B-B0D6-BFB0-FFDD0016E2C7}"/>
              </a:ext>
            </a:extLst>
          </p:cNvPr>
          <p:cNvSpPr/>
          <p:nvPr/>
        </p:nvSpPr>
        <p:spPr>
          <a:xfrm>
            <a:off x="2422067" y="1670600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159" name="Connecteur droit 158">
            <a:extLst>
              <a:ext uri="{FF2B5EF4-FFF2-40B4-BE49-F238E27FC236}">
                <a16:creationId xmlns:a16="http://schemas.microsoft.com/office/drawing/2014/main" id="{6104FA7B-6C48-9B8C-3619-5245D84392A6}"/>
              </a:ext>
            </a:extLst>
          </p:cNvPr>
          <p:cNvCxnSpPr>
            <a:cxnSpLocks/>
          </p:cNvCxnSpPr>
          <p:nvPr/>
        </p:nvCxnSpPr>
        <p:spPr>
          <a:xfrm flipV="1">
            <a:off x="2823690" y="2417170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0" name="ZoneTexte 159">
            <a:extLst>
              <a:ext uri="{FF2B5EF4-FFF2-40B4-BE49-F238E27FC236}">
                <a16:creationId xmlns:a16="http://schemas.microsoft.com/office/drawing/2014/main" id="{5B8D0167-4DF3-7D15-D486-FC8E757DC774}"/>
              </a:ext>
            </a:extLst>
          </p:cNvPr>
          <p:cNvSpPr txBox="1"/>
          <p:nvPr/>
        </p:nvSpPr>
        <p:spPr>
          <a:xfrm>
            <a:off x="2309790" y="2348003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161" name="Connecteur droit 160">
            <a:extLst>
              <a:ext uri="{FF2B5EF4-FFF2-40B4-BE49-F238E27FC236}">
                <a16:creationId xmlns:a16="http://schemas.microsoft.com/office/drawing/2014/main" id="{4C8817BA-F36A-214E-2429-F7000C398770}"/>
              </a:ext>
            </a:extLst>
          </p:cNvPr>
          <p:cNvCxnSpPr>
            <a:cxnSpLocks/>
          </p:cNvCxnSpPr>
          <p:nvPr/>
        </p:nvCxnSpPr>
        <p:spPr>
          <a:xfrm flipV="1">
            <a:off x="2768260" y="247715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2" name="ZoneTexte 161">
            <a:extLst>
              <a:ext uri="{FF2B5EF4-FFF2-40B4-BE49-F238E27FC236}">
                <a16:creationId xmlns:a16="http://schemas.microsoft.com/office/drawing/2014/main" id="{699011F1-9E26-8570-6105-1B683ACBC2F3}"/>
              </a:ext>
            </a:extLst>
          </p:cNvPr>
          <p:cNvSpPr txBox="1"/>
          <p:nvPr/>
        </p:nvSpPr>
        <p:spPr>
          <a:xfrm>
            <a:off x="2801877" y="23825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163" name="Connecteur droit 162">
            <a:extLst>
              <a:ext uri="{FF2B5EF4-FFF2-40B4-BE49-F238E27FC236}">
                <a16:creationId xmlns:a16="http://schemas.microsoft.com/office/drawing/2014/main" id="{C59DCE36-EB40-3B2E-6B95-E2F80D1CC7BA}"/>
              </a:ext>
            </a:extLst>
          </p:cNvPr>
          <p:cNvCxnSpPr>
            <a:cxnSpLocks/>
            <a:stCxn id="158" idx="6"/>
          </p:cNvCxnSpPr>
          <p:nvPr/>
        </p:nvCxnSpPr>
        <p:spPr>
          <a:xfrm>
            <a:off x="3168790" y="2043962"/>
            <a:ext cx="26887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4" name="Connecteur droit 163">
            <a:extLst>
              <a:ext uri="{FF2B5EF4-FFF2-40B4-BE49-F238E27FC236}">
                <a16:creationId xmlns:a16="http://schemas.microsoft.com/office/drawing/2014/main" id="{B38F7396-F420-1229-2842-CEE7C155D753}"/>
              </a:ext>
            </a:extLst>
          </p:cNvPr>
          <p:cNvCxnSpPr>
            <a:cxnSpLocks/>
          </p:cNvCxnSpPr>
          <p:nvPr/>
        </p:nvCxnSpPr>
        <p:spPr>
          <a:xfrm flipV="1">
            <a:off x="5168846" y="198558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5" name="ZoneTexte 164">
            <a:extLst>
              <a:ext uri="{FF2B5EF4-FFF2-40B4-BE49-F238E27FC236}">
                <a16:creationId xmlns:a16="http://schemas.microsoft.com/office/drawing/2014/main" id="{D0247411-A4B3-C444-4972-BF0A1706C8FA}"/>
              </a:ext>
            </a:extLst>
          </p:cNvPr>
          <p:cNvSpPr txBox="1"/>
          <p:nvPr/>
        </p:nvSpPr>
        <p:spPr>
          <a:xfrm>
            <a:off x="5097517" y="20403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66" name="ZoneTexte 165">
            <a:extLst>
              <a:ext uri="{FF2B5EF4-FFF2-40B4-BE49-F238E27FC236}">
                <a16:creationId xmlns:a16="http://schemas.microsoft.com/office/drawing/2014/main" id="{989D94F4-A807-B844-9943-E90C6DFC6CFC}"/>
              </a:ext>
            </a:extLst>
          </p:cNvPr>
          <p:cNvSpPr txBox="1"/>
          <p:nvPr/>
        </p:nvSpPr>
        <p:spPr>
          <a:xfrm>
            <a:off x="4835170" y="1612223"/>
            <a:ext cx="1027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p_6_12b</a:t>
            </a:r>
          </a:p>
        </p:txBody>
      </p:sp>
      <p:sp>
        <p:nvSpPr>
          <p:cNvPr id="167" name="ZoneTexte 166">
            <a:extLst>
              <a:ext uri="{FF2B5EF4-FFF2-40B4-BE49-F238E27FC236}">
                <a16:creationId xmlns:a16="http://schemas.microsoft.com/office/drawing/2014/main" id="{E42875F7-0012-2306-3944-F51EFD870AA1}"/>
              </a:ext>
            </a:extLst>
          </p:cNvPr>
          <p:cNvSpPr txBox="1"/>
          <p:nvPr/>
        </p:nvSpPr>
        <p:spPr>
          <a:xfrm>
            <a:off x="271534" y="4012906"/>
            <a:ext cx="2024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p_20</a:t>
            </a:r>
          </a:p>
        </p:txBody>
      </p:sp>
      <p:cxnSp>
        <p:nvCxnSpPr>
          <p:cNvPr id="168" name="Connecteur droit 167">
            <a:extLst>
              <a:ext uri="{FF2B5EF4-FFF2-40B4-BE49-F238E27FC236}">
                <a16:creationId xmlns:a16="http://schemas.microsoft.com/office/drawing/2014/main" id="{D892BE3B-89AE-8980-3C23-4F8EDDB6B90D}"/>
              </a:ext>
            </a:extLst>
          </p:cNvPr>
          <p:cNvCxnSpPr>
            <a:cxnSpLocks/>
          </p:cNvCxnSpPr>
          <p:nvPr/>
        </p:nvCxnSpPr>
        <p:spPr>
          <a:xfrm>
            <a:off x="740822" y="4385243"/>
            <a:ext cx="311357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Connecteur droit 168">
            <a:extLst>
              <a:ext uri="{FF2B5EF4-FFF2-40B4-BE49-F238E27FC236}">
                <a16:creationId xmlns:a16="http://schemas.microsoft.com/office/drawing/2014/main" id="{3BE9B548-D01C-A655-6EB2-93A962DED6C1}"/>
              </a:ext>
            </a:extLst>
          </p:cNvPr>
          <p:cNvCxnSpPr>
            <a:cxnSpLocks/>
          </p:cNvCxnSpPr>
          <p:nvPr/>
        </p:nvCxnSpPr>
        <p:spPr>
          <a:xfrm flipV="1">
            <a:off x="1209070" y="436601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0" name="ZoneTexte 169">
            <a:extLst>
              <a:ext uri="{FF2B5EF4-FFF2-40B4-BE49-F238E27FC236}">
                <a16:creationId xmlns:a16="http://schemas.microsoft.com/office/drawing/2014/main" id="{37BEDBBE-5B79-0385-6424-C92B672F80BC}"/>
              </a:ext>
            </a:extLst>
          </p:cNvPr>
          <p:cNvSpPr txBox="1"/>
          <p:nvPr/>
        </p:nvSpPr>
        <p:spPr>
          <a:xfrm>
            <a:off x="1137741" y="442075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72" name="Ellipse 171">
            <a:extLst>
              <a:ext uri="{FF2B5EF4-FFF2-40B4-BE49-F238E27FC236}">
                <a16:creationId xmlns:a16="http://schemas.microsoft.com/office/drawing/2014/main" id="{2D3035FB-5E72-6EE9-F487-FCE5B2EE0F75}"/>
              </a:ext>
            </a:extLst>
          </p:cNvPr>
          <p:cNvSpPr/>
          <p:nvPr/>
        </p:nvSpPr>
        <p:spPr>
          <a:xfrm>
            <a:off x="3858777" y="4021712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175" name="Connecteur droit 174">
            <a:extLst>
              <a:ext uri="{FF2B5EF4-FFF2-40B4-BE49-F238E27FC236}">
                <a16:creationId xmlns:a16="http://schemas.microsoft.com/office/drawing/2014/main" id="{AA4D81E2-8DA9-F6A7-930E-263781F48D29}"/>
              </a:ext>
            </a:extLst>
          </p:cNvPr>
          <p:cNvCxnSpPr>
            <a:cxnSpLocks/>
          </p:cNvCxnSpPr>
          <p:nvPr/>
        </p:nvCxnSpPr>
        <p:spPr>
          <a:xfrm flipV="1">
            <a:off x="4260400" y="4768282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6" name="ZoneTexte 175">
            <a:extLst>
              <a:ext uri="{FF2B5EF4-FFF2-40B4-BE49-F238E27FC236}">
                <a16:creationId xmlns:a16="http://schemas.microsoft.com/office/drawing/2014/main" id="{A3F2D5D3-770A-0616-26BA-23A3910E947F}"/>
              </a:ext>
            </a:extLst>
          </p:cNvPr>
          <p:cNvSpPr txBox="1"/>
          <p:nvPr/>
        </p:nvSpPr>
        <p:spPr>
          <a:xfrm>
            <a:off x="3746500" y="4699115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177" name="Connecteur droit 176">
            <a:extLst>
              <a:ext uri="{FF2B5EF4-FFF2-40B4-BE49-F238E27FC236}">
                <a16:creationId xmlns:a16="http://schemas.microsoft.com/office/drawing/2014/main" id="{490E2EBE-D32C-49EE-2638-022015D84148}"/>
              </a:ext>
            </a:extLst>
          </p:cNvPr>
          <p:cNvCxnSpPr>
            <a:cxnSpLocks/>
          </p:cNvCxnSpPr>
          <p:nvPr/>
        </p:nvCxnSpPr>
        <p:spPr>
          <a:xfrm flipV="1">
            <a:off x="4204970" y="482827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8" name="ZoneTexte 177">
            <a:extLst>
              <a:ext uri="{FF2B5EF4-FFF2-40B4-BE49-F238E27FC236}">
                <a16:creationId xmlns:a16="http://schemas.microsoft.com/office/drawing/2014/main" id="{0F37957C-DE4D-0FB7-25AF-AC0F460F4FC3}"/>
              </a:ext>
            </a:extLst>
          </p:cNvPr>
          <p:cNvSpPr txBox="1"/>
          <p:nvPr/>
        </p:nvSpPr>
        <p:spPr>
          <a:xfrm>
            <a:off x="4238587" y="47336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179" name="Connecteur droit 178">
            <a:extLst>
              <a:ext uri="{FF2B5EF4-FFF2-40B4-BE49-F238E27FC236}">
                <a16:creationId xmlns:a16="http://schemas.microsoft.com/office/drawing/2014/main" id="{D88634CA-5A91-EB92-6519-3A1308A857BD}"/>
              </a:ext>
            </a:extLst>
          </p:cNvPr>
          <p:cNvCxnSpPr>
            <a:cxnSpLocks/>
            <a:stCxn id="172" idx="6"/>
          </p:cNvCxnSpPr>
          <p:nvPr/>
        </p:nvCxnSpPr>
        <p:spPr>
          <a:xfrm>
            <a:off x="4605500" y="4395074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0" name="Connecteur droit 179">
            <a:extLst>
              <a:ext uri="{FF2B5EF4-FFF2-40B4-BE49-F238E27FC236}">
                <a16:creationId xmlns:a16="http://schemas.microsoft.com/office/drawing/2014/main" id="{BB6B19FB-BB17-F2A1-C4AB-26C05F6BB976}"/>
              </a:ext>
            </a:extLst>
          </p:cNvPr>
          <p:cNvCxnSpPr>
            <a:cxnSpLocks/>
          </p:cNvCxnSpPr>
          <p:nvPr/>
        </p:nvCxnSpPr>
        <p:spPr>
          <a:xfrm flipV="1">
            <a:off x="5158495" y="433669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1" name="ZoneTexte 180">
            <a:extLst>
              <a:ext uri="{FF2B5EF4-FFF2-40B4-BE49-F238E27FC236}">
                <a16:creationId xmlns:a16="http://schemas.microsoft.com/office/drawing/2014/main" id="{287F4CCA-27D7-A0CB-59C0-6179AEB5E21B}"/>
              </a:ext>
            </a:extLst>
          </p:cNvPr>
          <p:cNvSpPr txBox="1"/>
          <p:nvPr/>
        </p:nvSpPr>
        <p:spPr>
          <a:xfrm>
            <a:off x="5087166" y="439143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82" name="ZoneTexte 181">
            <a:extLst>
              <a:ext uri="{FF2B5EF4-FFF2-40B4-BE49-F238E27FC236}">
                <a16:creationId xmlns:a16="http://schemas.microsoft.com/office/drawing/2014/main" id="{3473B18D-CD86-FD2F-63C0-7460E369E1C2}"/>
              </a:ext>
            </a:extLst>
          </p:cNvPr>
          <p:cNvSpPr txBox="1"/>
          <p:nvPr/>
        </p:nvSpPr>
        <p:spPr>
          <a:xfrm>
            <a:off x="4824819" y="3963335"/>
            <a:ext cx="1136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p_20_12b</a:t>
            </a:r>
          </a:p>
        </p:txBody>
      </p:sp>
      <p:sp>
        <p:nvSpPr>
          <p:cNvPr id="183" name="ZoneTexte 182">
            <a:extLst>
              <a:ext uri="{FF2B5EF4-FFF2-40B4-BE49-F238E27FC236}">
                <a16:creationId xmlns:a16="http://schemas.microsoft.com/office/drawing/2014/main" id="{D7FD54D7-A1A8-61C5-3B90-FB798966F829}"/>
              </a:ext>
            </a:extLst>
          </p:cNvPr>
          <p:cNvSpPr txBox="1"/>
          <p:nvPr/>
        </p:nvSpPr>
        <p:spPr>
          <a:xfrm>
            <a:off x="316855" y="3220428"/>
            <a:ext cx="205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p_16</a:t>
            </a:r>
          </a:p>
        </p:txBody>
      </p:sp>
      <p:cxnSp>
        <p:nvCxnSpPr>
          <p:cNvPr id="184" name="Connecteur droit 183">
            <a:extLst>
              <a:ext uri="{FF2B5EF4-FFF2-40B4-BE49-F238E27FC236}">
                <a16:creationId xmlns:a16="http://schemas.microsoft.com/office/drawing/2014/main" id="{71D1EFAF-253C-2CDC-7AA9-E852DDC89F5F}"/>
              </a:ext>
            </a:extLst>
          </p:cNvPr>
          <p:cNvCxnSpPr>
            <a:cxnSpLocks/>
          </p:cNvCxnSpPr>
          <p:nvPr/>
        </p:nvCxnSpPr>
        <p:spPr>
          <a:xfrm>
            <a:off x="740822" y="3607065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Connecteur droit 184">
            <a:extLst>
              <a:ext uri="{FF2B5EF4-FFF2-40B4-BE49-F238E27FC236}">
                <a16:creationId xmlns:a16="http://schemas.microsoft.com/office/drawing/2014/main" id="{8AC463BF-EAA8-2BD6-D4D3-524F0D6B8F7F}"/>
              </a:ext>
            </a:extLst>
          </p:cNvPr>
          <p:cNvCxnSpPr>
            <a:cxnSpLocks/>
          </p:cNvCxnSpPr>
          <p:nvPr/>
        </p:nvCxnSpPr>
        <p:spPr>
          <a:xfrm flipV="1">
            <a:off x="1219427" y="355074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6" name="ZoneTexte 185">
            <a:extLst>
              <a:ext uri="{FF2B5EF4-FFF2-40B4-BE49-F238E27FC236}">
                <a16:creationId xmlns:a16="http://schemas.microsoft.com/office/drawing/2014/main" id="{9123CDAD-664E-12B6-CBEB-379A53E283BD}"/>
              </a:ext>
            </a:extLst>
          </p:cNvPr>
          <p:cNvSpPr txBox="1"/>
          <p:nvPr/>
        </p:nvSpPr>
        <p:spPr>
          <a:xfrm>
            <a:off x="1148098" y="360548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87" name="Ellipse 186">
            <a:extLst>
              <a:ext uri="{FF2B5EF4-FFF2-40B4-BE49-F238E27FC236}">
                <a16:creationId xmlns:a16="http://schemas.microsoft.com/office/drawing/2014/main" id="{0757C493-C0B0-1297-924F-3D0030293AB4}"/>
              </a:ext>
            </a:extLst>
          </p:cNvPr>
          <p:cNvSpPr/>
          <p:nvPr/>
        </p:nvSpPr>
        <p:spPr>
          <a:xfrm>
            <a:off x="2413190" y="3250830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188" name="Connecteur droit 187">
            <a:extLst>
              <a:ext uri="{FF2B5EF4-FFF2-40B4-BE49-F238E27FC236}">
                <a16:creationId xmlns:a16="http://schemas.microsoft.com/office/drawing/2014/main" id="{AB58314D-71B0-1181-CFFE-0EA2ABFECDAB}"/>
              </a:ext>
            </a:extLst>
          </p:cNvPr>
          <p:cNvCxnSpPr>
            <a:cxnSpLocks/>
          </p:cNvCxnSpPr>
          <p:nvPr/>
        </p:nvCxnSpPr>
        <p:spPr>
          <a:xfrm flipV="1">
            <a:off x="2814813" y="3997400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9" name="ZoneTexte 188">
            <a:extLst>
              <a:ext uri="{FF2B5EF4-FFF2-40B4-BE49-F238E27FC236}">
                <a16:creationId xmlns:a16="http://schemas.microsoft.com/office/drawing/2014/main" id="{6886368A-4129-5B22-8E39-A5CD1856BE8B}"/>
              </a:ext>
            </a:extLst>
          </p:cNvPr>
          <p:cNvSpPr txBox="1"/>
          <p:nvPr/>
        </p:nvSpPr>
        <p:spPr>
          <a:xfrm>
            <a:off x="2300913" y="3928233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190" name="Connecteur droit 189">
            <a:extLst>
              <a:ext uri="{FF2B5EF4-FFF2-40B4-BE49-F238E27FC236}">
                <a16:creationId xmlns:a16="http://schemas.microsoft.com/office/drawing/2014/main" id="{23D09ED5-FFB9-0B1E-52B6-845B0123E693}"/>
              </a:ext>
            </a:extLst>
          </p:cNvPr>
          <p:cNvCxnSpPr>
            <a:cxnSpLocks/>
          </p:cNvCxnSpPr>
          <p:nvPr/>
        </p:nvCxnSpPr>
        <p:spPr>
          <a:xfrm flipV="1">
            <a:off x="2759383" y="405738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1" name="ZoneTexte 190">
            <a:extLst>
              <a:ext uri="{FF2B5EF4-FFF2-40B4-BE49-F238E27FC236}">
                <a16:creationId xmlns:a16="http://schemas.microsoft.com/office/drawing/2014/main" id="{C26B6AFF-6B9C-4580-A711-514461005484}"/>
              </a:ext>
            </a:extLst>
          </p:cNvPr>
          <p:cNvSpPr txBox="1"/>
          <p:nvPr/>
        </p:nvSpPr>
        <p:spPr>
          <a:xfrm>
            <a:off x="2793000" y="39628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192" name="Connecteur droit 191">
            <a:extLst>
              <a:ext uri="{FF2B5EF4-FFF2-40B4-BE49-F238E27FC236}">
                <a16:creationId xmlns:a16="http://schemas.microsoft.com/office/drawing/2014/main" id="{DBC6AE94-1CDE-7705-8E06-573368DB069F}"/>
              </a:ext>
            </a:extLst>
          </p:cNvPr>
          <p:cNvCxnSpPr>
            <a:cxnSpLocks/>
            <a:stCxn id="187" idx="6"/>
          </p:cNvCxnSpPr>
          <p:nvPr/>
        </p:nvCxnSpPr>
        <p:spPr>
          <a:xfrm>
            <a:off x="3159913" y="3624192"/>
            <a:ext cx="26887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Connecteur droit 192">
            <a:extLst>
              <a:ext uri="{FF2B5EF4-FFF2-40B4-BE49-F238E27FC236}">
                <a16:creationId xmlns:a16="http://schemas.microsoft.com/office/drawing/2014/main" id="{00466819-3C08-E4C8-1F0D-1C49F785B429}"/>
              </a:ext>
            </a:extLst>
          </p:cNvPr>
          <p:cNvCxnSpPr>
            <a:cxnSpLocks/>
          </p:cNvCxnSpPr>
          <p:nvPr/>
        </p:nvCxnSpPr>
        <p:spPr>
          <a:xfrm flipV="1">
            <a:off x="5159969" y="356581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4" name="ZoneTexte 193">
            <a:extLst>
              <a:ext uri="{FF2B5EF4-FFF2-40B4-BE49-F238E27FC236}">
                <a16:creationId xmlns:a16="http://schemas.microsoft.com/office/drawing/2014/main" id="{06BB9DE1-13A6-726D-6395-63F82F398267}"/>
              </a:ext>
            </a:extLst>
          </p:cNvPr>
          <p:cNvSpPr txBox="1"/>
          <p:nvPr/>
        </p:nvSpPr>
        <p:spPr>
          <a:xfrm>
            <a:off x="5088640" y="362055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95" name="ZoneTexte 194">
            <a:extLst>
              <a:ext uri="{FF2B5EF4-FFF2-40B4-BE49-F238E27FC236}">
                <a16:creationId xmlns:a16="http://schemas.microsoft.com/office/drawing/2014/main" id="{1A3FF3EE-3C3E-838C-0672-40B7B6D502DB}"/>
              </a:ext>
            </a:extLst>
          </p:cNvPr>
          <p:cNvSpPr txBox="1"/>
          <p:nvPr/>
        </p:nvSpPr>
        <p:spPr>
          <a:xfrm>
            <a:off x="4826293" y="3192453"/>
            <a:ext cx="1246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p_16_12b</a:t>
            </a:r>
          </a:p>
        </p:txBody>
      </p:sp>
      <p:sp>
        <p:nvSpPr>
          <p:cNvPr id="196" name="ZoneTexte 195">
            <a:extLst>
              <a:ext uri="{FF2B5EF4-FFF2-40B4-BE49-F238E27FC236}">
                <a16:creationId xmlns:a16="http://schemas.microsoft.com/office/drawing/2014/main" id="{A78A759A-88E4-E211-D130-C81421D19143}"/>
              </a:ext>
            </a:extLst>
          </p:cNvPr>
          <p:cNvSpPr txBox="1"/>
          <p:nvPr/>
        </p:nvSpPr>
        <p:spPr>
          <a:xfrm>
            <a:off x="273013" y="5567979"/>
            <a:ext cx="203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p_24</a:t>
            </a:r>
          </a:p>
        </p:txBody>
      </p:sp>
      <p:cxnSp>
        <p:nvCxnSpPr>
          <p:cNvPr id="197" name="Connecteur droit 196">
            <a:extLst>
              <a:ext uri="{FF2B5EF4-FFF2-40B4-BE49-F238E27FC236}">
                <a16:creationId xmlns:a16="http://schemas.microsoft.com/office/drawing/2014/main" id="{5C100B02-4F9F-447A-4EA1-C8E7465151EA}"/>
              </a:ext>
            </a:extLst>
          </p:cNvPr>
          <p:cNvCxnSpPr>
            <a:cxnSpLocks/>
          </p:cNvCxnSpPr>
          <p:nvPr/>
        </p:nvCxnSpPr>
        <p:spPr>
          <a:xfrm>
            <a:off x="742301" y="5940316"/>
            <a:ext cx="311357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8" name="Connecteur droit 197">
            <a:extLst>
              <a:ext uri="{FF2B5EF4-FFF2-40B4-BE49-F238E27FC236}">
                <a16:creationId xmlns:a16="http://schemas.microsoft.com/office/drawing/2014/main" id="{22F45B8A-055C-89A2-CE24-F7DFF1D44615}"/>
              </a:ext>
            </a:extLst>
          </p:cNvPr>
          <p:cNvCxnSpPr>
            <a:cxnSpLocks/>
          </p:cNvCxnSpPr>
          <p:nvPr/>
        </p:nvCxnSpPr>
        <p:spPr>
          <a:xfrm flipV="1">
            <a:off x="1210549" y="592108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9" name="ZoneTexte 198">
            <a:extLst>
              <a:ext uri="{FF2B5EF4-FFF2-40B4-BE49-F238E27FC236}">
                <a16:creationId xmlns:a16="http://schemas.microsoft.com/office/drawing/2014/main" id="{365F2FA8-52CF-B89B-71BB-4FC68667DF1F}"/>
              </a:ext>
            </a:extLst>
          </p:cNvPr>
          <p:cNvSpPr txBox="1"/>
          <p:nvPr/>
        </p:nvSpPr>
        <p:spPr>
          <a:xfrm>
            <a:off x="1139220" y="597582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200" name="Ellipse 199">
            <a:extLst>
              <a:ext uri="{FF2B5EF4-FFF2-40B4-BE49-F238E27FC236}">
                <a16:creationId xmlns:a16="http://schemas.microsoft.com/office/drawing/2014/main" id="{D35DE16A-FC35-D295-8217-72CBE52A1B3D}"/>
              </a:ext>
            </a:extLst>
          </p:cNvPr>
          <p:cNvSpPr/>
          <p:nvPr/>
        </p:nvSpPr>
        <p:spPr>
          <a:xfrm>
            <a:off x="3860256" y="5576785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201" name="Connecteur droit 200">
            <a:extLst>
              <a:ext uri="{FF2B5EF4-FFF2-40B4-BE49-F238E27FC236}">
                <a16:creationId xmlns:a16="http://schemas.microsoft.com/office/drawing/2014/main" id="{B5761640-597D-C896-4644-B1468C0E1B19}"/>
              </a:ext>
            </a:extLst>
          </p:cNvPr>
          <p:cNvCxnSpPr>
            <a:cxnSpLocks/>
          </p:cNvCxnSpPr>
          <p:nvPr/>
        </p:nvCxnSpPr>
        <p:spPr>
          <a:xfrm flipV="1">
            <a:off x="4261879" y="6323355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2" name="ZoneTexte 201">
            <a:extLst>
              <a:ext uri="{FF2B5EF4-FFF2-40B4-BE49-F238E27FC236}">
                <a16:creationId xmlns:a16="http://schemas.microsoft.com/office/drawing/2014/main" id="{0B52F244-754A-81FF-A5D9-DE3AB4BCD342}"/>
              </a:ext>
            </a:extLst>
          </p:cNvPr>
          <p:cNvSpPr txBox="1"/>
          <p:nvPr/>
        </p:nvSpPr>
        <p:spPr>
          <a:xfrm>
            <a:off x="3747979" y="6254188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203" name="Connecteur droit 202">
            <a:extLst>
              <a:ext uri="{FF2B5EF4-FFF2-40B4-BE49-F238E27FC236}">
                <a16:creationId xmlns:a16="http://schemas.microsoft.com/office/drawing/2014/main" id="{8A20E7A8-C81E-5FAC-D98E-04A47E835BFF}"/>
              </a:ext>
            </a:extLst>
          </p:cNvPr>
          <p:cNvCxnSpPr>
            <a:cxnSpLocks/>
          </p:cNvCxnSpPr>
          <p:nvPr/>
        </p:nvCxnSpPr>
        <p:spPr>
          <a:xfrm flipV="1">
            <a:off x="4206449" y="638334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4" name="ZoneTexte 203">
            <a:extLst>
              <a:ext uri="{FF2B5EF4-FFF2-40B4-BE49-F238E27FC236}">
                <a16:creationId xmlns:a16="http://schemas.microsoft.com/office/drawing/2014/main" id="{B0F351F8-3965-997E-494B-18F0B9022610}"/>
              </a:ext>
            </a:extLst>
          </p:cNvPr>
          <p:cNvSpPr txBox="1"/>
          <p:nvPr/>
        </p:nvSpPr>
        <p:spPr>
          <a:xfrm>
            <a:off x="4240066" y="62887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205" name="Connecteur droit 204">
            <a:extLst>
              <a:ext uri="{FF2B5EF4-FFF2-40B4-BE49-F238E27FC236}">
                <a16:creationId xmlns:a16="http://schemas.microsoft.com/office/drawing/2014/main" id="{4EFD03D2-A9E2-E9FD-748C-37841A2DE1D1}"/>
              </a:ext>
            </a:extLst>
          </p:cNvPr>
          <p:cNvCxnSpPr>
            <a:cxnSpLocks/>
            <a:stCxn id="200" idx="6"/>
          </p:cNvCxnSpPr>
          <p:nvPr/>
        </p:nvCxnSpPr>
        <p:spPr>
          <a:xfrm>
            <a:off x="4606979" y="5950147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Connecteur droit 205">
            <a:extLst>
              <a:ext uri="{FF2B5EF4-FFF2-40B4-BE49-F238E27FC236}">
                <a16:creationId xmlns:a16="http://schemas.microsoft.com/office/drawing/2014/main" id="{32867656-C3BF-5966-E611-06B3FAA7054C}"/>
              </a:ext>
            </a:extLst>
          </p:cNvPr>
          <p:cNvCxnSpPr>
            <a:cxnSpLocks/>
          </p:cNvCxnSpPr>
          <p:nvPr/>
        </p:nvCxnSpPr>
        <p:spPr>
          <a:xfrm flipV="1">
            <a:off x="5159974" y="589176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7" name="ZoneTexte 206">
            <a:extLst>
              <a:ext uri="{FF2B5EF4-FFF2-40B4-BE49-F238E27FC236}">
                <a16:creationId xmlns:a16="http://schemas.microsoft.com/office/drawing/2014/main" id="{9985DD84-3C95-660A-5C40-628A138C131C}"/>
              </a:ext>
            </a:extLst>
          </p:cNvPr>
          <p:cNvSpPr txBox="1"/>
          <p:nvPr/>
        </p:nvSpPr>
        <p:spPr>
          <a:xfrm>
            <a:off x="5088645" y="59465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208" name="ZoneTexte 207">
            <a:extLst>
              <a:ext uri="{FF2B5EF4-FFF2-40B4-BE49-F238E27FC236}">
                <a16:creationId xmlns:a16="http://schemas.microsoft.com/office/drawing/2014/main" id="{EE0025A7-221E-876D-8AA3-5C8DF751A81C}"/>
              </a:ext>
            </a:extLst>
          </p:cNvPr>
          <p:cNvSpPr txBox="1"/>
          <p:nvPr/>
        </p:nvSpPr>
        <p:spPr>
          <a:xfrm>
            <a:off x="4826298" y="5518408"/>
            <a:ext cx="1127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p_24_12b</a:t>
            </a:r>
          </a:p>
        </p:txBody>
      </p:sp>
      <p:sp>
        <p:nvSpPr>
          <p:cNvPr id="209" name="ZoneTexte 208">
            <a:extLst>
              <a:ext uri="{FF2B5EF4-FFF2-40B4-BE49-F238E27FC236}">
                <a16:creationId xmlns:a16="http://schemas.microsoft.com/office/drawing/2014/main" id="{71F128E4-B741-6A83-0D24-92D9174AAA83}"/>
              </a:ext>
            </a:extLst>
          </p:cNvPr>
          <p:cNvSpPr txBox="1"/>
          <p:nvPr/>
        </p:nvSpPr>
        <p:spPr>
          <a:xfrm>
            <a:off x="318334" y="4775501"/>
            <a:ext cx="205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p_22</a:t>
            </a:r>
          </a:p>
        </p:txBody>
      </p:sp>
      <p:cxnSp>
        <p:nvCxnSpPr>
          <p:cNvPr id="210" name="Connecteur droit 209">
            <a:extLst>
              <a:ext uri="{FF2B5EF4-FFF2-40B4-BE49-F238E27FC236}">
                <a16:creationId xmlns:a16="http://schemas.microsoft.com/office/drawing/2014/main" id="{30B12B7B-D258-F0F1-B847-0A319BA8589B}"/>
              </a:ext>
            </a:extLst>
          </p:cNvPr>
          <p:cNvCxnSpPr>
            <a:cxnSpLocks/>
          </p:cNvCxnSpPr>
          <p:nvPr/>
        </p:nvCxnSpPr>
        <p:spPr>
          <a:xfrm>
            <a:off x="742301" y="5162138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Connecteur droit 210">
            <a:extLst>
              <a:ext uri="{FF2B5EF4-FFF2-40B4-BE49-F238E27FC236}">
                <a16:creationId xmlns:a16="http://schemas.microsoft.com/office/drawing/2014/main" id="{2A6B23DB-A936-5093-99F1-68C5BFBA1DBB}"/>
              </a:ext>
            </a:extLst>
          </p:cNvPr>
          <p:cNvCxnSpPr>
            <a:cxnSpLocks/>
          </p:cNvCxnSpPr>
          <p:nvPr/>
        </p:nvCxnSpPr>
        <p:spPr>
          <a:xfrm flipV="1">
            <a:off x="1220906" y="510581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2" name="ZoneTexte 211">
            <a:extLst>
              <a:ext uri="{FF2B5EF4-FFF2-40B4-BE49-F238E27FC236}">
                <a16:creationId xmlns:a16="http://schemas.microsoft.com/office/drawing/2014/main" id="{DC687407-A1A1-EC8E-B507-651507A52CF6}"/>
              </a:ext>
            </a:extLst>
          </p:cNvPr>
          <p:cNvSpPr txBox="1"/>
          <p:nvPr/>
        </p:nvSpPr>
        <p:spPr>
          <a:xfrm>
            <a:off x="1149577" y="516056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213" name="Ellipse 212">
            <a:extLst>
              <a:ext uri="{FF2B5EF4-FFF2-40B4-BE49-F238E27FC236}">
                <a16:creationId xmlns:a16="http://schemas.microsoft.com/office/drawing/2014/main" id="{92DA282E-4FAC-6A0E-F8C5-A5018208D802}"/>
              </a:ext>
            </a:extLst>
          </p:cNvPr>
          <p:cNvSpPr/>
          <p:nvPr/>
        </p:nvSpPr>
        <p:spPr>
          <a:xfrm>
            <a:off x="2414669" y="4805903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214" name="Connecteur droit 213">
            <a:extLst>
              <a:ext uri="{FF2B5EF4-FFF2-40B4-BE49-F238E27FC236}">
                <a16:creationId xmlns:a16="http://schemas.microsoft.com/office/drawing/2014/main" id="{528B54B2-FD02-4CEE-BBA0-29C07613F331}"/>
              </a:ext>
            </a:extLst>
          </p:cNvPr>
          <p:cNvCxnSpPr>
            <a:cxnSpLocks/>
          </p:cNvCxnSpPr>
          <p:nvPr/>
        </p:nvCxnSpPr>
        <p:spPr>
          <a:xfrm flipV="1">
            <a:off x="2816292" y="5552473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5" name="ZoneTexte 214">
            <a:extLst>
              <a:ext uri="{FF2B5EF4-FFF2-40B4-BE49-F238E27FC236}">
                <a16:creationId xmlns:a16="http://schemas.microsoft.com/office/drawing/2014/main" id="{3A2C6F29-BAE0-7DA8-A800-7FF970DD2602}"/>
              </a:ext>
            </a:extLst>
          </p:cNvPr>
          <p:cNvSpPr txBox="1"/>
          <p:nvPr/>
        </p:nvSpPr>
        <p:spPr>
          <a:xfrm>
            <a:off x="2302392" y="5483306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216" name="Connecteur droit 215">
            <a:extLst>
              <a:ext uri="{FF2B5EF4-FFF2-40B4-BE49-F238E27FC236}">
                <a16:creationId xmlns:a16="http://schemas.microsoft.com/office/drawing/2014/main" id="{777912CF-224F-F8D1-9AE3-9D636530A680}"/>
              </a:ext>
            </a:extLst>
          </p:cNvPr>
          <p:cNvCxnSpPr>
            <a:cxnSpLocks/>
          </p:cNvCxnSpPr>
          <p:nvPr/>
        </p:nvCxnSpPr>
        <p:spPr>
          <a:xfrm flipV="1">
            <a:off x="2760862" y="561246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7" name="ZoneTexte 216">
            <a:extLst>
              <a:ext uri="{FF2B5EF4-FFF2-40B4-BE49-F238E27FC236}">
                <a16:creationId xmlns:a16="http://schemas.microsoft.com/office/drawing/2014/main" id="{6BF3A0DA-2EF9-5FBB-4D55-D8624EDE1D6E}"/>
              </a:ext>
            </a:extLst>
          </p:cNvPr>
          <p:cNvSpPr txBox="1"/>
          <p:nvPr/>
        </p:nvSpPr>
        <p:spPr>
          <a:xfrm>
            <a:off x="2794479" y="55178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218" name="Connecteur droit 217">
            <a:extLst>
              <a:ext uri="{FF2B5EF4-FFF2-40B4-BE49-F238E27FC236}">
                <a16:creationId xmlns:a16="http://schemas.microsoft.com/office/drawing/2014/main" id="{A9DD64A5-4F61-D6FD-69FD-1BA705D90326}"/>
              </a:ext>
            </a:extLst>
          </p:cNvPr>
          <p:cNvCxnSpPr>
            <a:cxnSpLocks/>
            <a:stCxn id="213" idx="6"/>
          </p:cNvCxnSpPr>
          <p:nvPr/>
        </p:nvCxnSpPr>
        <p:spPr>
          <a:xfrm>
            <a:off x="3161392" y="5179265"/>
            <a:ext cx="26887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Connecteur droit 218">
            <a:extLst>
              <a:ext uri="{FF2B5EF4-FFF2-40B4-BE49-F238E27FC236}">
                <a16:creationId xmlns:a16="http://schemas.microsoft.com/office/drawing/2014/main" id="{873EE3BB-47DB-C288-1DEA-EAA5B8DC917E}"/>
              </a:ext>
            </a:extLst>
          </p:cNvPr>
          <p:cNvCxnSpPr>
            <a:cxnSpLocks/>
          </p:cNvCxnSpPr>
          <p:nvPr/>
        </p:nvCxnSpPr>
        <p:spPr>
          <a:xfrm flipV="1">
            <a:off x="5161448" y="512088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0" name="ZoneTexte 219">
            <a:extLst>
              <a:ext uri="{FF2B5EF4-FFF2-40B4-BE49-F238E27FC236}">
                <a16:creationId xmlns:a16="http://schemas.microsoft.com/office/drawing/2014/main" id="{EFF066E1-FF07-DE79-8059-B028A6DB1BE6}"/>
              </a:ext>
            </a:extLst>
          </p:cNvPr>
          <p:cNvSpPr txBox="1"/>
          <p:nvPr/>
        </p:nvSpPr>
        <p:spPr>
          <a:xfrm>
            <a:off x="5090119" y="517563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221" name="ZoneTexte 220">
            <a:extLst>
              <a:ext uri="{FF2B5EF4-FFF2-40B4-BE49-F238E27FC236}">
                <a16:creationId xmlns:a16="http://schemas.microsoft.com/office/drawing/2014/main" id="{647E5D7E-58B6-BFA7-9189-E0DCBF1B56E2}"/>
              </a:ext>
            </a:extLst>
          </p:cNvPr>
          <p:cNvSpPr txBox="1"/>
          <p:nvPr/>
        </p:nvSpPr>
        <p:spPr>
          <a:xfrm>
            <a:off x="4827772" y="4747526"/>
            <a:ext cx="112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p_22_12b</a:t>
            </a:r>
          </a:p>
        </p:txBody>
      </p:sp>
    </p:spTree>
    <p:extLst>
      <p:ext uri="{BB962C8B-B14F-4D97-AF65-F5344CB8AC3E}">
        <p14:creationId xmlns:p14="http://schemas.microsoft.com/office/powerpoint/2010/main" val="2601149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2CF4C8E-8268-FF1A-86BA-2CAFD3856C7D}"/>
              </a:ext>
            </a:extLst>
          </p:cNvPr>
          <p:cNvSpPr/>
          <p:nvPr/>
        </p:nvSpPr>
        <p:spPr>
          <a:xfrm>
            <a:off x="8593727" y="301478"/>
            <a:ext cx="2566449" cy="180017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Convolution Module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r>
              <a:rPr lang="fr-FR" dirty="0"/>
              <a:t>2 =&gt; </a:t>
            </a:r>
            <a:r>
              <a:rPr lang="fr-FR" dirty="0" err="1"/>
              <a:t>Gaussian</a:t>
            </a:r>
            <a:endParaRPr lang="fr-FR" dirty="0"/>
          </a:p>
          <a:p>
            <a:r>
              <a:rPr lang="fr-FR" dirty="0"/>
              <a:t>(Coeff 6)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D53AF62A-CA1B-B929-7A63-CF0403CCB785}"/>
              </a:ext>
            </a:extLst>
          </p:cNvPr>
          <p:cNvSpPr/>
          <p:nvPr/>
        </p:nvSpPr>
        <p:spPr>
          <a:xfrm>
            <a:off x="6717206" y="195310"/>
            <a:ext cx="1015943" cy="644518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171" name="Connecteur droit 170">
            <a:extLst>
              <a:ext uri="{FF2B5EF4-FFF2-40B4-BE49-F238E27FC236}">
                <a16:creationId xmlns:a16="http://schemas.microsoft.com/office/drawing/2014/main" id="{0AAF0E44-ED3B-D90C-1047-88443F7431D6}"/>
              </a:ext>
            </a:extLst>
          </p:cNvPr>
          <p:cNvCxnSpPr>
            <a:cxnSpLocks/>
          </p:cNvCxnSpPr>
          <p:nvPr/>
        </p:nvCxnSpPr>
        <p:spPr>
          <a:xfrm>
            <a:off x="7733149" y="3458809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Connecteur droit 172">
            <a:extLst>
              <a:ext uri="{FF2B5EF4-FFF2-40B4-BE49-F238E27FC236}">
                <a16:creationId xmlns:a16="http://schemas.microsoft.com/office/drawing/2014/main" id="{D3BD6D79-AE76-5F46-0B36-6FD146210F3A}"/>
              </a:ext>
            </a:extLst>
          </p:cNvPr>
          <p:cNvCxnSpPr>
            <a:cxnSpLocks/>
          </p:cNvCxnSpPr>
          <p:nvPr/>
        </p:nvCxnSpPr>
        <p:spPr>
          <a:xfrm flipV="1">
            <a:off x="8408993" y="339967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4" name="ZoneTexte 173">
            <a:extLst>
              <a:ext uri="{FF2B5EF4-FFF2-40B4-BE49-F238E27FC236}">
                <a16:creationId xmlns:a16="http://schemas.microsoft.com/office/drawing/2014/main" id="{94623FC0-23A1-4C17-69AF-65E9D9EB664F}"/>
              </a:ext>
            </a:extLst>
          </p:cNvPr>
          <p:cNvSpPr txBox="1"/>
          <p:nvPr/>
        </p:nvSpPr>
        <p:spPr>
          <a:xfrm>
            <a:off x="8337664" y="34544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0205ECB-2059-3AC7-6C18-2E98A7A2BFAC}"/>
              </a:ext>
            </a:extLst>
          </p:cNvPr>
          <p:cNvSpPr txBox="1"/>
          <p:nvPr/>
        </p:nvSpPr>
        <p:spPr>
          <a:xfrm>
            <a:off x="7875673" y="2976833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out_coeff6</a:t>
            </a:r>
          </a:p>
        </p:txBody>
      </p:sp>
      <p:graphicFrame>
        <p:nvGraphicFramePr>
          <p:cNvPr id="100" name="Tableau 2">
            <a:extLst>
              <a:ext uri="{FF2B5EF4-FFF2-40B4-BE49-F238E27FC236}">
                <a16:creationId xmlns:a16="http://schemas.microsoft.com/office/drawing/2014/main" id="{BB6852AC-2413-B28E-7968-D01935D1E8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584972"/>
              </p:ext>
            </p:extLst>
          </p:nvPr>
        </p:nvGraphicFramePr>
        <p:xfrm>
          <a:off x="8593727" y="4031752"/>
          <a:ext cx="3327405" cy="24333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5481">
                  <a:extLst>
                    <a:ext uri="{9D8B030D-6E8A-4147-A177-3AD203B41FA5}">
                      <a16:colId xmlns:a16="http://schemas.microsoft.com/office/drawing/2014/main" val="2779333694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36222761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409287516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15722668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3884564475"/>
                    </a:ext>
                  </a:extLst>
                </a:gridCol>
              </a:tblGrid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089692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32765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8102228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793681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4093359"/>
                  </a:ext>
                </a:extLst>
              </a:tr>
            </a:tbl>
          </a:graphicData>
        </a:graphic>
      </p:graphicFrame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E42ACFD2-2F7E-5DFB-76EA-41A8FDCF6F84}"/>
              </a:ext>
            </a:extLst>
          </p:cNvPr>
          <p:cNvCxnSpPr>
            <a:cxnSpLocks/>
          </p:cNvCxnSpPr>
          <p:nvPr/>
        </p:nvCxnSpPr>
        <p:spPr>
          <a:xfrm>
            <a:off x="1784415" y="1256136"/>
            <a:ext cx="123901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Ellipse 36">
            <a:extLst>
              <a:ext uri="{FF2B5EF4-FFF2-40B4-BE49-F238E27FC236}">
                <a16:creationId xmlns:a16="http://schemas.microsoft.com/office/drawing/2014/main" id="{862CA276-B430-ECDE-1790-AE24E43EAC9B}"/>
              </a:ext>
            </a:extLst>
          </p:cNvPr>
          <p:cNvSpPr/>
          <p:nvPr/>
        </p:nvSpPr>
        <p:spPr>
          <a:xfrm>
            <a:off x="3058309" y="886409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&lt;&lt;1</a:t>
            </a:r>
          </a:p>
        </p:txBody>
      </p: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6CC9B5E9-CE9B-1646-5D62-7757C482AE4D}"/>
              </a:ext>
            </a:extLst>
          </p:cNvPr>
          <p:cNvCxnSpPr>
            <a:cxnSpLocks/>
          </p:cNvCxnSpPr>
          <p:nvPr/>
        </p:nvCxnSpPr>
        <p:spPr>
          <a:xfrm flipV="1">
            <a:off x="3459932" y="1632979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A49A8B93-B19C-C301-140D-C54E728DC742}"/>
              </a:ext>
            </a:extLst>
          </p:cNvPr>
          <p:cNvSpPr txBox="1"/>
          <p:nvPr/>
        </p:nvSpPr>
        <p:spPr>
          <a:xfrm>
            <a:off x="3012840" y="1563812"/>
            <a:ext cx="483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’0’</a:t>
            </a: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A66A6ACC-9905-EF17-9394-76F850217FB8}"/>
              </a:ext>
            </a:extLst>
          </p:cNvPr>
          <p:cNvCxnSpPr>
            <a:cxnSpLocks/>
          </p:cNvCxnSpPr>
          <p:nvPr/>
        </p:nvCxnSpPr>
        <p:spPr>
          <a:xfrm flipV="1">
            <a:off x="3404502" y="169296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ZoneTexte 40">
            <a:extLst>
              <a:ext uri="{FF2B5EF4-FFF2-40B4-BE49-F238E27FC236}">
                <a16:creationId xmlns:a16="http://schemas.microsoft.com/office/drawing/2014/main" id="{1F197EE5-B150-A490-16C4-41CF41C7B861}"/>
              </a:ext>
            </a:extLst>
          </p:cNvPr>
          <p:cNvSpPr txBox="1"/>
          <p:nvPr/>
        </p:nvSpPr>
        <p:spPr>
          <a:xfrm>
            <a:off x="3438119" y="159839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5245CFC9-B2F5-2655-93BF-37BC99D99910}"/>
              </a:ext>
            </a:extLst>
          </p:cNvPr>
          <p:cNvCxnSpPr>
            <a:cxnSpLocks/>
          </p:cNvCxnSpPr>
          <p:nvPr/>
        </p:nvCxnSpPr>
        <p:spPr>
          <a:xfrm>
            <a:off x="5474036" y="922416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2D94938D-4C11-FB74-5A80-4619A7111DAF}"/>
              </a:ext>
            </a:extLst>
          </p:cNvPr>
          <p:cNvCxnSpPr>
            <a:cxnSpLocks/>
          </p:cNvCxnSpPr>
          <p:nvPr/>
        </p:nvCxnSpPr>
        <p:spPr>
          <a:xfrm flipV="1">
            <a:off x="6027031" y="86403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E2AE5AFD-6D1B-6190-55DE-1BD652ED65A1}"/>
              </a:ext>
            </a:extLst>
          </p:cNvPr>
          <p:cNvSpPr txBox="1"/>
          <p:nvPr/>
        </p:nvSpPr>
        <p:spPr>
          <a:xfrm>
            <a:off x="5955702" y="91878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71F6D15C-1321-87A6-F140-BC326245FE3D}"/>
              </a:ext>
            </a:extLst>
          </p:cNvPr>
          <p:cNvSpPr txBox="1"/>
          <p:nvPr/>
        </p:nvSpPr>
        <p:spPr>
          <a:xfrm>
            <a:off x="5693355" y="490677"/>
            <a:ext cx="1027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p_3_12b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0A0AA466-2ED1-CE96-7D41-3C0BB585968E}"/>
              </a:ext>
            </a:extLst>
          </p:cNvPr>
          <p:cNvSpPr txBox="1"/>
          <p:nvPr/>
        </p:nvSpPr>
        <p:spPr>
          <a:xfrm>
            <a:off x="-30850" y="85125"/>
            <a:ext cx="1916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p_3</a:t>
            </a:r>
          </a:p>
        </p:txBody>
      </p:sp>
      <p:cxnSp>
        <p:nvCxnSpPr>
          <p:cNvPr id="57" name="Connecteur droit 56">
            <a:extLst>
              <a:ext uri="{FF2B5EF4-FFF2-40B4-BE49-F238E27FC236}">
                <a16:creationId xmlns:a16="http://schemas.microsoft.com/office/drawing/2014/main" id="{0F5918A1-0D96-399A-FB99-330FC087E3AA}"/>
              </a:ext>
            </a:extLst>
          </p:cNvPr>
          <p:cNvCxnSpPr>
            <a:cxnSpLocks/>
          </p:cNvCxnSpPr>
          <p:nvPr/>
        </p:nvCxnSpPr>
        <p:spPr>
          <a:xfrm>
            <a:off x="393117" y="471762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Connecteur droit 57">
            <a:extLst>
              <a:ext uri="{FF2B5EF4-FFF2-40B4-BE49-F238E27FC236}">
                <a16:creationId xmlns:a16="http://schemas.microsoft.com/office/drawing/2014/main" id="{45BB883A-979F-8E29-D2AF-ED821DA12FD7}"/>
              </a:ext>
            </a:extLst>
          </p:cNvPr>
          <p:cNvCxnSpPr>
            <a:cxnSpLocks/>
          </p:cNvCxnSpPr>
          <p:nvPr/>
        </p:nvCxnSpPr>
        <p:spPr>
          <a:xfrm flipV="1">
            <a:off x="871722" y="41544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ZoneTexte 58">
            <a:extLst>
              <a:ext uri="{FF2B5EF4-FFF2-40B4-BE49-F238E27FC236}">
                <a16:creationId xmlns:a16="http://schemas.microsoft.com/office/drawing/2014/main" id="{E1B1BABB-6204-2E58-C488-F601C77F4BBD}"/>
              </a:ext>
            </a:extLst>
          </p:cNvPr>
          <p:cNvSpPr txBox="1"/>
          <p:nvPr/>
        </p:nvSpPr>
        <p:spPr>
          <a:xfrm>
            <a:off x="800393" y="4701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02AF29D5-6BC9-21D3-8773-C4F1483B7B19}"/>
              </a:ext>
            </a:extLst>
          </p:cNvPr>
          <p:cNvSpPr/>
          <p:nvPr/>
        </p:nvSpPr>
        <p:spPr>
          <a:xfrm>
            <a:off x="2065485" y="115527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5DBE0109-E0B3-21A6-89DE-ED9627BB91FE}"/>
              </a:ext>
            </a:extLst>
          </p:cNvPr>
          <p:cNvCxnSpPr>
            <a:cxnSpLocks/>
          </p:cNvCxnSpPr>
          <p:nvPr/>
        </p:nvCxnSpPr>
        <p:spPr>
          <a:xfrm flipV="1">
            <a:off x="2467108" y="862097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ZoneTexte 61">
            <a:extLst>
              <a:ext uri="{FF2B5EF4-FFF2-40B4-BE49-F238E27FC236}">
                <a16:creationId xmlns:a16="http://schemas.microsoft.com/office/drawing/2014/main" id="{F7F5112B-4A48-3D26-C2D3-973D369A90E0}"/>
              </a:ext>
            </a:extLst>
          </p:cNvPr>
          <p:cNvSpPr txBox="1"/>
          <p:nvPr/>
        </p:nvSpPr>
        <p:spPr>
          <a:xfrm>
            <a:off x="1953208" y="792930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B884054E-978C-FB66-F48F-5DAEE1642A74}"/>
              </a:ext>
            </a:extLst>
          </p:cNvPr>
          <p:cNvCxnSpPr>
            <a:cxnSpLocks/>
          </p:cNvCxnSpPr>
          <p:nvPr/>
        </p:nvCxnSpPr>
        <p:spPr>
          <a:xfrm flipV="1">
            <a:off x="2411678" y="92208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ZoneTexte 63">
            <a:extLst>
              <a:ext uri="{FF2B5EF4-FFF2-40B4-BE49-F238E27FC236}">
                <a16:creationId xmlns:a16="http://schemas.microsoft.com/office/drawing/2014/main" id="{49F1591F-F841-EA8B-1CB6-3F4CDCFAE3C4}"/>
              </a:ext>
            </a:extLst>
          </p:cNvPr>
          <p:cNvSpPr txBox="1"/>
          <p:nvPr/>
        </p:nvSpPr>
        <p:spPr>
          <a:xfrm>
            <a:off x="2445295" y="8275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BAC94DC6-4A3C-774E-9408-ECA54E6A3448}"/>
              </a:ext>
            </a:extLst>
          </p:cNvPr>
          <p:cNvCxnSpPr>
            <a:cxnSpLocks/>
            <a:stCxn id="60" idx="6"/>
          </p:cNvCxnSpPr>
          <p:nvPr/>
        </p:nvCxnSpPr>
        <p:spPr>
          <a:xfrm>
            <a:off x="2812208" y="488889"/>
            <a:ext cx="196254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6684F80F-4A79-FCE1-442C-862538341CED}"/>
              </a:ext>
            </a:extLst>
          </p:cNvPr>
          <p:cNvSpPr txBox="1"/>
          <p:nvPr/>
        </p:nvSpPr>
        <p:spPr>
          <a:xfrm>
            <a:off x="8820140" y="2163337"/>
            <a:ext cx="2214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6x = (4+2)x = 4x + 2x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C9A1D4EF-78E2-9E3D-A285-C5072A9504D0}"/>
              </a:ext>
            </a:extLst>
          </p:cNvPr>
          <p:cNvCxnSpPr>
            <a:cxnSpLocks/>
          </p:cNvCxnSpPr>
          <p:nvPr/>
        </p:nvCxnSpPr>
        <p:spPr>
          <a:xfrm flipV="1">
            <a:off x="1784415" y="466375"/>
            <a:ext cx="0" cy="78356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5F3B62E-70EA-ABD2-88C7-D3D1D236DFBC}"/>
              </a:ext>
            </a:extLst>
          </p:cNvPr>
          <p:cNvSpPr/>
          <p:nvPr/>
        </p:nvSpPr>
        <p:spPr>
          <a:xfrm>
            <a:off x="4774751" y="240490"/>
            <a:ext cx="714656" cy="132289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741EEE1D-FC0F-04DF-7314-AAC4828692A8}"/>
              </a:ext>
            </a:extLst>
          </p:cNvPr>
          <p:cNvCxnSpPr>
            <a:cxnSpLocks/>
          </p:cNvCxnSpPr>
          <p:nvPr/>
        </p:nvCxnSpPr>
        <p:spPr>
          <a:xfrm>
            <a:off x="3827992" y="1263576"/>
            <a:ext cx="94675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6F4EBF4A-BEB6-70A8-C75F-C62C183A48C1}"/>
              </a:ext>
            </a:extLst>
          </p:cNvPr>
          <p:cNvCxnSpPr>
            <a:cxnSpLocks/>
          </p:cNvCxnSpPr>
          <p:nvPr/>
        </p:nvCxnSpPr>
        <p:spPr>
          <a:xfrm flipV="1">
            <a:off x="3596027" y="43051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FB2B486E-AA6C-F1CA-DB7D-87E9ACFC554A}"/>
              </a:ext>
            </a:extLst>
          </p:cNvPr>
          <p:cNvSpPr txBox="1"/>
          <p:nvPr/>
        </p:nvSpPr>
        <p:spPr>
          <a:xfrm>
            <a:off x="3524698" y="48525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248A9349-D7E8-CA19-8BBA-4B0ED1740545}"/>
              </a:ext>
            </a:extLst>
          </p:cNvPr>
          <p:cNvCxnSpPr>
            <a:cxnSpLocks/>
          </p:cNvCxnSpPr>
          <p:nvPr/>
        </p:nvCxnSpPr>
        <p:spPr>
          <a:xfrm flipV="1">
            <a:off x="4192308" y="120434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77F9A3DD-59B4-904E-1182-106C8E0F6AA7}"/>
              </a:ext>
            </a:extLst>
          </p:cNvPr>
          <p:cNvSpPr txBox="1"/>
          <p:nvPr/>
        </p:nvSpPr>
        <p:spPr>
          <a:xfrm>
            <a:off x="4120979" y="125909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EB9A48DE-667C-470F-45D8-A7B5D4F7AC3F}"/>
              </a:ext>
            </a:extLst>
          </p:cNvPr>
          <p:cNvCxnSpPr>
            <a:cxnSpLocks/>
          </p:cNvCxnSpPr>
          <p:nvPr/>
        </p:nvCxnSpPr>
        <p:spPr>
          <a:xfrm>
            <a:off x="1785898" y="2793453"/>
            <a:ext cx="123901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Ellipse 23">
            <a:extLst>
              <a:ext uri="{FF2B5EF4-FFF2-40B4-BE49-F238E27FC236}">
                <a16:creationId xmlns:a16="http://schemas.microsoft.com/office/drawing/2014/main" id="{30AD1104-B2E2-C356-8B01-2AFF1F54277F}"/>
              </a:ext>
            </a:extLst>
          </p:cNvPr>
          <p:cNvSpPr/>
          <p:nvPr/>
        </p:nvSpPr>
        <p:spPr>
          <a:xfrm>
            <a:off x="3059792" y="2423726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&lt;&lt;1</a:t>
            </a:r>
          </a:p>
        </p:txBody>
      </p: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E530606F-0203-0BA5-C4E7-05D6EF352B12}"/>
              </a:ext>
            </a:extLst>
          </p:cNvPr>
          <p:cNvCxnSpPr>
            <a:cxnSpLocks/>
          </p:cNvCxnSpPr>
          <p:nvPr/>
        </p:nvCxnSpPr>
        <p:spPr>
          <a:xfrm flipV="1">
            <a:off x="3461415" y="3170296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BB7C6FA4-895B-2DEC-ED59-0241CE7DE8B2}"/>
              </a:ext>
            </a:extLst>
          </p:cNvPr>
          <p:cNvSpPr txBox="1"/>
          <p:nvPr/>
        </p:nvSpPr>
        <p:spPr>
          <a:xfrm>
            <a:off x="3014323" y="3101129"/>
            <a:ext cx="483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’0’</a:t>
            </a:r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7BF0D530-9508-B752-F092-617930A00101}"/>
              </a:ext>
            </a:extLst>
          </p:cNvPr>
          <p:cNvCxnSpPr>
            <a:cxnSpLocks/>
          </p:cNvCxnSpPr>
          <p:nvPr/>
        </p:nvCxnSpPr>
        <p:spPr>
          <a:xfrm flipV="1">
            <a:off x="3405985" y="323028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39646B7D-9022-20B9-DB17-587F527AC536}"/>
              </a:ext>
            </a:extLst>
          </p:cNvPr>
          <p:cNvSpPr txBox="1"/>
          <p:nvPr/>
        </p:nvSpPr>
        <p:spPr>
          <a:xfrm>
            <a:off x="3439602" y="31357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6618A2EB-FCF5-3D80-4840-EDC57F022DA9}"/>
              </a:ext>
            </a:extLst>
          </p:cNvPr>
          <p:cNvCxnSpPr>
            <a:cxnSpLocks/>
          </p:cNvCxnSpPr>
          <p:nvPr/>
        </p:nvCxnSpPr>
        <p:spPr>
          <a:xfrm>
            <a:off x="5475519" y="2459733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92EDBE02-E869-F87F-A09E-B4986E6B32E2}"/>
              </a:ext>
            </a:extLst>
          </p:cNvPr>
          <p:cNvCxnSpPr>
            <a:cxnSpLocks/>
          </p:cNvCxnSpPr>
          <p:nvPr/>
        </p:nvCxnSpPr>
        <p:spPr>
          <a:xfrm flipV="1">
            <a:off x="6028514" y="240135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3E371875-A3CD-5662-06C7-34F89D1D1B36}"/>
              </a:ext>
            </a:extLst>
          </p:cNvPr>
          <p:cNvSpPr txBox="1"/>
          <p:nvPr/>
        </p:nvSpPr>
        <p:spPr>
          <a:xfrm>
            <a:off x="5957185" y="245609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5D606D80-91BB-7B22-AE63-1617F1980242}"/>
              </a:ext>
            </a:extLst>
          </p:cNvPr>
          <p:cNvSpPr txBox="1"/>
          <p:nvPr/>
        </p:nvSpPr>
        <p:spPr>
          <a:xfrm>
            <a:off x="5694838" y="2027994"/>
            <a:ext cx="116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p_11_12b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44DCA100-A391-6157-0CDB-CDA875880400}"/>
              </a:ext>
            </a:extLst>
          </p:cNvPr>
          <p:cNvSpPr txBox="1"/>
          <p:nvPr/>
        </p:nvSpPr>
        <p:spPr>
          <a:xfrm>
            <a:off x="-29367" y="1622442"/>
            <a:ext cx="19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p_11</a:t>
            </a:r>
          </a:p>
        </p:txBody>
      </p: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08B7A29C-3E33-1394-4013-17C181DC35B7}"/>
              </a:ext>
            </a:extLst>
          </p:cNvPr>
          <p:cNvCxnSpPr>
            <a:cxnSpLocks/>
          </p:cNvCxnSpPr>
          <p:nvPr/>
        </p:nvCxnSpPr>
        <p:spPr>
          <a:xfrm>
            <a:off x="394600" y="2009079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13AA0FEA-4688-DBD9-7F34-BFCE66B20404}"/>
              </a:ext>
            </a:extLst>
          </p:cNvPr>
          <p:cNvCxnSpPr>
            <a:cxnSpLocks/>
          </p:cNvCxnSpPr>
          <p:nvPr/>
        </p:nvCxnSpPr>
        <p:spPr>
          <a:xfrm flipV="1">
            <a:off x="873205" y="195275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ZoneTexte 44">
            <a:extLst>
              <a:ext uri="{FF2B5EF4-FFF2-40B4-BE49-F238E27FC236}">
                <a16:creationId xmlns:a16="http://schemas.microsoft.com/office/drawing/2014/main" id="{42A76B82-44CF-FF9B-CF16-6596204E52C5}"/>
              </a:ext>
            </a:extLst>
          </p:cNvPr>
          <p:cNvSpPr txBox="1"/>
          <p:nvPr/>
        </p:nvSpPr>
        <p:spPr>
          <a:xfrm>
            <a:off x="801876" y="200750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7EE606B4-CEBC-1F1B-64A8-6A260B834439}"/>
              </a:ext>
            </a:extLst>
          </p:cNvPr>
          <p:cNvSpPr/>
          <p:nvPr/>
        </p:nvSpPr>
        <p:spPr>
          <a:xfrm>
            <a:off x="2066968" y="1652844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00CE4829-F47A-7729-4F3F-C3FB49776184}"/>
              </a:ext>
            </a:extLst>
          </p:cNvPr>
          <p:cNvCxnSpPr>
            <a:cxnSpLocks/>
          </p:cNvCxnSpPr>
          <p:nvPr/>
        </p:nvCxnSpPr>
        <p:spPr>
          <a:xfrm flipV="1">
            <a:off x="2468591" y="2399414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ZoneTexte 50">
            <a:extLst>
              <a:ext uri="{FF2B5EF4-FFF2-40B4-BE49-F238E27FC236}">
                <a16:creationId xmlns:a16="http://schemas.microsoft.com/office/drawing/2014/main" id="{FA694A77-400F-C1BF-2927-F4479A333BF2}"/>
              </a:ext>
            </a:extLst>
          </p:cNvPr>
          <p:cNvSpPr txBox="1"/>
          <p:nvPr/>
        </p:nvSpPr>
        <p:spPr>
          <a:xfrm>
            <a:off x="1954691" y="2330247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C90ADABD-C994-114B-1948-E20DEFBAE4BC}"/>
              </a:ext>
            </a:extLst>
          </p:cNvPr>
          <p:cNvCxnSpPr>
            <a:cxnSpLocks/>
          </p:cNvCxnSpPr>
          <p:nvPr/>
        </p:nvCxnSpPr>
        <p:spPr>
          <a:xfrm flipV="1">
            <a:off x="2413161" y="245940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ZoneTexte 52">
            <a:extLst>
              <a:ext uri="{FF2B5EF4-FFF2-40B4-BE49-F238E27FC236}">
                <a16:creationId xmlns:a16="http://schemas.microsoft.com/office/drawing/2014/main" id="{F844423C-A420-7EAC-564C-EEED88EE359C}"/>
              </a:ext>
            </a:extLst>
          </p:cNvPr>
          <p:cNvSpPr txBox="1"/>
          <p:nvPr/>
        </p:nvSpPr>
        <p:spPr>
          <a:xfrm>
            <a:off x="2446778" y="23648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57511151-2998-9CD6-B93F-BB379FA8EA7D}"/>
              </a:ext>
            </a:extLst>
          </p:cNvPr>
          <p:cNvCxnSpPr>
            <a:cxnSpLocks/>
            <a:stCxn id="49" idx="6"/>
          </p:cNvCxnSpPr>
          <p:nvPr/>
        </p:nvCxnSpPr>
        <p:spPr>
          <a:xfrm>
            <a:off x="2813691" y="2026206"/>
            <a:ext cx="196254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C5C9B99A-7910-F651-0625-3B615F25CA42}"/>
              </a:ext>
            </a:extLst>
          </p:cNvPr>
          <p:cNvCxnSpPr>
            <a:cxnSpLocks/>
          </p:cNvCxnSpPr>
          <p:nvPr/>
        </p:nvCxnSpPr>
        <p:spPr>
          <a:xfrm flipV="1">
            <a:off x="1785898" y="2003692"/>
            <a:ext cx="0" cy="78356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E569AEBD-C4A5-C2C9-CD85-EAA25075E4C6}"/>
              </a:ext>
            </a:extLst>
          </p:cNvPr>
          <p:cNvSpPr/>
          <p:nvPr/>
        </p:nvSpPr>
        <p:spPr>
          <a:xfrm>
            <a:off x="4776234" y="1777807"/>
            <a:ext cx="714656" cy="132289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7698C8F5-10DA-383E-3B40-F0B446E0F738}"/>
              </a:ext>
            </a:extLst>
          </p:cNvPr>
          <p:cNvCxnSpPr>
            <a:cxnSpLocks/>
          </p:cNvCxnSpPr>
          <p:nvPr/>
        </p:nvCxnSpPr>
        <p:spPr>
          <a:xfrm>
            <a:off x="3829475" y="2800893"/>
            <a:ext cx="94675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86FBDF21-35F0-8D27-E9B8-692C07551362}"/>
              </a:ext>
            </a:extLst>
          </p:cNvPr>
          <p:cNvCxnSpPr>
            <a:cxnSpLocks/>
          </p:cNvCxnSpPr>
          <p:nvPr/>
        </p:nvCxnSpPr>
        <p:spPr>
          <a:xfrm flipV="1">
            <a:off x="3597510" y="196782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ZoneTexte 72">
            <a:extLst>
              <a:ext uri="{FF2B5EF4-FFF2-40B4-BE49-F238E27FC236}">
                <a16:creationId xmlns:a16="http://schemas.microsoft.com/office/drawing/2014/main" id="{56A409C1-931C-76F1-86B6-C33A49209FF1}"/>
              </a:ext>
            </a:extLst>
          </p:cNvPr>
          <p:cNvSpPr txBox="1"/>
          <p:nvPr/>
        </p:nvSpPr>
        <p:spPr>
          <a:xfrm>
            <a:off x="3526181" y="202257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1B263674-A2DB-E08A-54F6-592D41B5C302}"/>
              </a:ext>
            </a:extLst>
          </p:cNvPr>
          <p:cNvCxnSpPr>
            <a:cxnSpLocks/>
          </p:cNvCxnSpPr>
          <p:nvPr/>
        </p:nvCxnSpPr>
        <p:spPr>
          <a:xfrm flipV="1">
            <a:off x="4193791" y="274166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ZoneTexte 74">
            <a:extLst>
              <a:ext uri="{FF2B5EF4-FFF2-40B4-BE49-F238E27FC236}">
                <a16:creationId xmlns:a16="http://schemas.microsoft.com/office/drawing/2014/main" id="{D0B740A6-3CD3-C7E6-D02B-F30DBDE48445}"/>
              </a:ext>
            </a:extLst>
          </p:cNvPr>
          <p:cNvSpPr txBox="1"/>
          <p:nvPr/>
        </p:nvSpPr>
        <p:spPr>
          <a:xfrm>
            <a:off x="4122462" y="279640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CD05B2A6-C4BD-EF73-9476-1FFF5509BF2B}"/>
              </a:ext>
            </a:extLst>
          </p:cNvPr>
          <p:cNvCxnSpPr>
            <a:cxnSpLocks/>
          </p:cNvCxnSpPr>
          <p:nvPr/>
        </p:nvCxnSpPr>
        <p:spPr>
          <a:xfrm>
            <a:off x="1794771" y="4382560"/>
            <a:ext cx="123901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Ellipse 76">
            <a:extLst>
              <a:ext uri="{FF2B5EF4-FFF2-40B4-BE49-F238E27FC236}">
                <a16:creationId xmlns:a16="http://schemas.microsoft.com/office/drawing/2014/main" id="{307E48F4-893D-6AA0-16E8-004CC75BF9E5}"/>
              </a:ext>
            </a:extLst>
          </p:cNvPr>
          <p:cNvSpPr/>
          <p:nvPr/>
        </p:nvSpPr>
        <p:spPr>
          <a:xfrm>
            <a:off x="3068665" y="4012833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&lt;&lt;1</a:t>
            </a:r>
          </a:p>
        </p:txBody>
      </p:sp>
      <p:cxnSp>
        <p:nvCxnSpPr>
          <p:cNvPr id="78" name="Connecteur droit 77">
            <a:extLst>
              <a:ext uri="{FF2B5EF4-FFF2-40B4-BE49-F238E27FC236}">
                <a16:creationId xmlns:a16="http://schemas.microsoft.com/office/drawing/2014/main" id="{D71DBD00-C603-B5C7-5FBD-863A0B952399}"/>
              </a:ext>
            </a:extLst>
          </p:cNvPr>
          <p:cNvCxnSpPr>
            <a:cxnSpLocks/>
          </p:cNvCxnSpPr>
          <p:nvPr/>
        </p:nvCxnSpPr>
        <p:spPr>
          <a:xfrm flipV="1">
            <a:off x="3470288" y="4759403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ZoneTexte 78">
            <a:extLst>
              <a:ext uri="{FF2B5EF4-FFF2-40B4-BE49-F238E27FC236}">
                <a16:creationId xmlns:a16="http://schemas.microsoft.com/office/drawing/2014/main" id="{D03F73F7-DC2D-F098-D62D-9F1B709441A8}"/>
              </a:ext>
            </a:extLst>
          </p:cNvPr>
          <p:cNvSpPr txBox="1"/>
          <p:nvPr/>
        </p:nvSpPr>
        <p:spPr>
          <a:xfrm>
            <a:off x="3023196" y="4690236"/>
            <a:ext cx="483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’0’</a:t>
            </a:r>
          </a:p>
        </p:txBody>
      </p:sp>
      <p:cxnSp>
        <p:nvCxnSpPr>
          <p:cNvPr id="80" name="Connecteur droit 79">
            <a:extLst>
              <a:ext uri="{FF2B5EF4-FFF2-40B4-BE49-F238E27FC236}">
                <a16:creationId xmlns:a16="http://schemas.microsoft.com/office/drawing/2014/main" id="{38BAE900-8D7A-3409-D6EA-1C3A5AF50D3B}"/>
              </a:ext>
            </a:extLst>
          </p:cNvPr>
          <p:cNvCxnSpPr>
            <a:cxnSpLocks/>
          </p:cNvCxnSpPr>
          <p:nvPr/>
        </p:nvCxnSpPr>
        <p:spPr>
          <a:xfrm flipV="1">
            <a:off x="3414858" y="481939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ZoneTexte 80">
            <a:extLst>
              <a:ext uri="{FF2B5EF4-FFF2-40B4-BE49-F238E27FC236}">
                <a16:creationId xmlns:a16="http://schemas.microsoft.com/office/drawing/2014/main" id="{1D17E880-2883-B37F-B65A-BFA7BE60A1BC}"/>
              </a:ext>
            </a:extLst>
          </p:cNvPr>
          <p:cNvSpPr txBox="1"/>
          <p:nvPr/>
        </p:nvSpPr>
        <p:spPr>
          <a:xfrm>
            <a:off x="3448475" y="47248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cxnSp>
        <p:nvCxnSpPr>
          <p:cNvPr id="82" name="Connecteur droit 81">
            <a:extLst>
              <a:ext uri="{FF2B5EF4-FFF2-40B4-BE49-F238E27FC236}">
                <a16:creationId xmlns:a16="http://schemas.microsoft.com/office/drawing/2014/main" id="{77386A59-CCC2-C753-EF6F-6397E7CC173C}"/>
              </a:ext>
            </a:extLst>
          </p:cNvPr>
          <p:cNvCxnSpPr>
            <a:cxnSpLocks/>
          </p:cNvCxnSpPr>
          <p:nvPr/>
        </p:nvCxnSpPr>
        <p:spPr>
          <a:xfrm>
            <a:off x="5484392" y="4048840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Connecteur droit 82">
            <a:extLst>
              <a:ext uri="{FF2B5EF4-FFF2-40B4-BE49-F238E27FC236}">
                <a16:creationId xmlns:a16="http://schemas.microsoft.com/office/drawing/2014/main" id="{26555455-8842-6026-030C-9DCF4D919D2D}"/>
              </a:ext>
            </a:extLst>
          </p:cNvPr>
          <p:cNvCxnSpPr>
            <a:cxnSpLocks/>
          </p:cNvCxnSpPr>
          <p:nvPr/>
        </p:nvCxnSpPr>
        <p:spPr>
          <a:xfrm flipV="1">
            <a:off x="6037387" y="399046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ZoneTexte 83">
            <a:extLst>
              <a:ext uri="{FF2B5EF4-FFF2-40B4-BE49-F238E27FC236}">
                <a16:creationId xmlns:a16="http://schemas.microsoft.com/office/drawing/2014/main" id="{FA66219C-7194-D4F3-363F-CD1BE6440C31}"/>
              </a:ext>
            </a:extLst>
          </p:cNvPr>
          <p:cNvSpPr txBox="1"/>
          <p:nvPr/>
        </p:nvSpPr>
        <p:spPr>
          <a:xfrm>
            <a:off x="5966058" y="404520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5A4BE621-BEE2-9B85-AB9E-1C30B28F3714}"/>
              </a:ext>
            </a:extLst>
          </p:cNvPr>
          <p:cNvSpPr txBox="1"/>
          <p:nvPr/>
        </p:nvSpPr>
        <p:spPr>
          <a:xfrm>
            <a:off x="5703711" y="3617101"/>
            <a:ext cx="116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p_15_12b</a:t>
            </a:r>
          </a:p>
        </p:txBody>
      </p:sp>
      <p:sp>
        <p:nvSpPr>
          <p:cNvPr id="86" name="ZoneTexte 85">
            <a:extLst>
              <a:ext uri="{FF2B5EF4-FFF2-40B4-BE49-F238E27FC236}">
                <a16:creationId xmlns:a16="http://schemas.microsoft.com/office/drawing/2014/main" id="{B4AF3B53-5F21-62DD-1285-58CB7F91DCB3}"/>
              </a:ext>
            </a:extLst>
          </p:cNvPr>
          <p:cNvSpPr txBox="1"/>
          <p:nvPr/>
        </p:nvSpPr>
        <p:spPr>
          <a:xfrm>
            <a:off x="-20494" y="3211549"/>
            <a:ext cx="2085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p_15</a:t>
            </a:r>
          </a:p>
        </p:txBody>
      </p:sp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9B8A4353-67B7-83E1-4A63-5BB6A555A549}"/>
              </a:ext>
            </a:extLst>
          </p:cNvPr>
          <p:cNvCxnSpPr>
            <a:cxnSpLocks/>
          </p:cNvCxnSpPr>
          <p:nvPr/>
        </p:nvCxnSpPr>
        <p:spPr>
          <a:xfrm>
            <a:off x="403473" y="3598186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Connecteur droit 87">
            <a:extLst>
              <a:ext uri="{FF2B5EF4-FFF2-40B4-BE49-F238E27FC236}">
                <a16:creationId xmlns:a16="http://schemas.microsoft.com/office/drawing/2014/main" id="{C185F898-4CB2-9AFC-4FB4-0919FD761248}"/>
              </a:ext>
            </a:extLst>
          </p:cNvPr>
          <p:cNvCxnSpPr>
            <a:cxnSpLocks/>
          </p:cNvCxnSpPr>
          <p:nvPr/>
        </p:nvCxnSpPr>
        <p:spPr>
          <a:xfrm flipV="1">
            <a:off x="882078" y="354186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ZoneTexte 88">
            <a:extLst>
              <a:ext uri="{FF2B5EF4-FFF2-40B4-BE49-F238E27FC236}">
                <a16:creationId xmlns:a16="http://schemas.microsoft.com/office/drawing/2014/main" id="{94B4D958-12DA-D7A0-EF38-EEDB068205AF}"/>
              </a:ext>
            </a:extLst>
          </p:cNvPr>
          <p:cNvSpPr txBox="1"/>
          <p:nvPr/>
        </p:nvSpPr>
        <p:spPr>
          <a:xfrm>
            <a:off x="810749" y="359660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90" name="Ellipse 89">
            <a:extLst>
              <a:ext uri="{FF2B5EF4-FFF2-40B4-BE49-F238E27FC236}">
                <a16:creationId xmlns:a16="http://schemas.microsoft.com/office/drawing/2014/main" id="{F9DCF420-CAED-4104-3DB9-688EF255DFED}"/>
              </a:ext>
            </a:extLst>
          </p:cNvPr>
          <p:cNvSpPr/>
          <p:nvPr/>
        </p:nvSpPr>
        <p:spPr>
          <a:xfrm>
            <a:off x="2075841" y="3241951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8753B160-9244-E6DA-02D1-AE565BF889C1}"/>
              </a:ext>
            </a:extLst>
          </p:cNvPr>
          <p:cNvCxnSpPr>
            <a:cxnSpLocks/>
          </p:cNvCxnSpPr>
          <p:nvPr/>
        </p:nvCxnSpPr>
        <p:spPr>
          <a:xfrm flipV="1">
            <a:off x="2477464" y="3988521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ZoneTexte 91">
            <a:extLst>
              <a:ext uri="{FF2B5EF4-FFF2-40B4-BE49-F238E27FC236}">
                <a16:creationId xmlns:a16="http://schemas.microsoft.com/office/drawing/2014/main" id="{0E1E9A66-EB1B-67AE-4347-941E99557979}"/>
              </a:ext>
            </a:extLst>
          </p:cNvPr>
          <p:cNvSpPr txBox="1"/>
          <p:nvPr/>
        </p:nvSpPr>
        <p:spPr>
          <a:xfrm>
            <a:off x="1963564" y="3919354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93" name="Connecteur droit 92">
            <a:extLst>
              <a:ext uri="{FF2B5EF4-FFF2-40B4-BE49-F238E27FC236}">
                <a16:creationId xmlns:a16="http://schemas.microsoft.com/office/drawing/2014/main" id="{57BF18CB-1716-CD59-BFB2-5B340F8BFC23}"/>
              </a:ext>
            </a:extLst>
          </p:cNvPr>
          <p:cNvCxnSpPr>
            <a:cxnSpLocks/>
          </p:cNvCxnSpPr>
          <p:nvPr/>
        </p:nvCxnSpPr>
        <p:spPr>
          <a:xfrm flipV="1">
            <a:off x="2422034" y="404850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ZoneTexte 93">
            <a:extLst>
              <a:ext uri="{FF2B5EF4-FFF2-40B4-BE49-F238E27FC236}">
                <a16:creationId xmlns:a16="http://schemas.microsoft.com/office/drawing/2014/main" id="{0A274BD3-6A4E-3598-DE0F-02B871875E85}"/>
              </a:ext>
            </a:extLst>
          </p:cNvPr>
          <p:cNvSpPr txBox="1"/>
          <p:nvPr/>
        </p:nvSpPr>
        <p:spPr>
          <a:xfrm>
            <a:off x="2455651" y="3953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95" name="Connecteur droit 94">
            <a:extLst>
              <a:ext uri="{FF2B5EF4-FFF2-40B4-BE49-F238E27FC236}">
                <a16:creationId xmlns:a16="http://schemas.microsoft.com/office/drawing/2014/main" id="{CE51067D-4EE1-55A4-0461-CAF6814B03DF}"/>
              </a:ext>
            </a:extLst>
          </p:cNvPr>
          <p:cNvCxnSpPr>
            <a:cxnSpLocks/>
            <a:stCxn id="90" idx="6"/>
          </p:cNvCxnSpPr>
          <p:nvPr/>
        </p:nvCxnSpPr>
        <p:spPr>
          <a:xfrm>
            <a:off x="2822564" y="3615313"/>
            <a:ext cx="196254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FEB9F3D3-58FD-DA84-2475-9FE150C0F680}"/>
              </a:ext>
            </a:extLst>
          </p:cNvPr>
          <p:cNvCxnSpPr>
            <a:cxnSpLocks/>
          </p:cNvCxnSpPr>
          <p:nvPr/>
        </p:nvCxnSpPr>
        <p:spPr>
          <a:xfrm flipV="1">
            <a:off x="1794771" y="3592799"/>
            <a:ext cx="0" cy="78356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Rectangle 96">
            <a:extLst>
              <a:ext uri="{FF2B5EF4-FFF2-40B4-BE49-F238E27FC236}">
                <a16:creationId xmlns:a16="http://schemas.microsoft.com/office/drawing/2014/main" id="{9BA48529-8E0C-C85D-0016-319B17C4BC32}"/>
              </a:ext>
            </a:extLst>
          </p:cNvPr>
          <p:cNvSpPr/>
          <p:nvPr/>
        </p:nvSpPr>
        <p:spPr>
          <a:xfrm>
            <a:off x="4785107" y="3366914"/>
            <a:ext cx="714656" cy="132289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99" name="Connecteur droit 98">
            <a:extLst>
              <a:ext uri="{FF2B5EF4-FFF2-40B4-BE49-F238E27FC236}">
                <a16:creationId xmlns:a16="http://schemas.microsoft.com/office/drawing/2014/main" id="{621309B6-8B41-B8FB-D5FF-462F25E68F30}"/>
              </a:ext>
            </a:extLst>
          </p:cNvPr>
          <p:cNvCxnSpPr>
            <a:cxnSpLocks/>
          </p:cNvCxnSpPr>
          <p:nvPr/>
        </p:nvCxnSpPr>
        <p:spPr>
          <a:xfrm>
            <a:off x="3838348" y="4390000"/>
            <a:ext cx="94675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Connecteur droit 100">
            <a:extLst>
              <a:ext uri="{FF2B5EF4-FFF2-40B4-BE49-F238E27FC236}">
                <a16:creationId xmlns:a16="http://schemas.microsoft.com/office/drawing/2014/main" id="{81A9AE55-8C28-ECBC-74BC-6B3B91B6CF90}"/>
              </a:ext>
            </a:extLst>
          </p:cNvPr>
          <p:cNvCxnSpPr>
            <a:cxnSpLocks/>
          </p:cNvCxnSpPr>
          <p:nvPr/>
        </p:nvCxnSpPr>
        <p:spPr>
          <a:xfrm flipV="1">
            <a:off x="3606383" y="355693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ZoneTexte 101">
            <a:extLst>
              <a:ext uri="{FF2B5EF4-FFF2-40B4-BE49-F238E27FC236}">
                <a16:creationId xmlns:a16="http://schemas.microsoft.com/office/drawing/2014/main" id="{187E23B3-EA09-5667-71CB-8A4EDF634D24}"/>
              </a:ext>
            </a:extLst>
          </p:cNvPr>
          <p:cNvSpPr txBox="1"/>
          <p:nvPr/>
        </p:nvSpPr>
        <p:spPr>
          <a:xfrm>
            <a:off x="3535054" y="361167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103" name="Connecteur droit 102">
            <a:extLst>
              <a:ext uri="{FF2B5EF4-FFF2-40B4-BE49-F238E27FC236}">
                <a16:creationId xmlns:a16="http://schemas.microsoft.com/office/drawing/2014/main" id="{B9FED317-96C8-1F16-FFA3-DC23361C0742}"/>
              </a:ext>
            </a:extLst>
          </p:cNvPr>
          <p:cNvCxnSpPr>
            <a:cxnSpLocks/>
          </p:cNvCxnSpPr>
          <p:nvPr/>
        </p:nvCxnSpPr>
        <p:spPr>
          <a:xfrm flipV="1">
            <a:off x="4202664" y="433077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ZoneTexte 103">
            <a:extLst>
              <a:ext uri="{FF2B5EF4-FFF2-40B4-BE49-F238E27FC236}">
                <a16:creationId xmlns:a16="http://schemas.microsoft.com/office/drawing/2014/main" id="{DCE71D22-2EAF-CD83-E93D-684EDECAD856}"/>
              </a:ext>
            </a:extLst>
          </p:cNvPr>
          <p:cNvSpPr txBox="1"/>
          <p:nvPr/>
        </p:nvSpPr>
        <p:spPr>
          <a:xfrm>
            <a:off x="4131335" y="438551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105" name="Connecteur droit 104">
            <a:extLst>
              <a:ext uri="{FF2B5EF4-FFF2-40B4-BE49-F238E27FC236}">
                <a16:creationId xmlns:a16="http://schemas.microsoft.com/office/drawing/2014/main" id="{B6B188E7-13F1-FA4D-E6D3-2D8CDF1227F3}"/>
              </a:ext>
            </a:extLst>
          </p:cNvPr>
          <p:cNvCxnSpPr>
            <a:cxnSpLocks/>
          </p:cNvCxnSpPr>
          <p:nvPr/>
        </p:nvCxnSpPr>
        <p:spPr>
          <a:xfrm>
            <a:off x="1796254" y="5919877"/>
            <a:ext cx="123901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" name="Ellipse 105">
            <a:extLst>
              <a:ext uri="{FF2B5EF4-FFF2-40B4-BE49-F238E27FC236}">
                <a16:creationId xmlns:a16="http://schemas.microsoft.com/office/drawing/2014/main" id="{ADE76DAA-139B-44F0-FF79-0A5AD10C82D2}"/>
              </a:ext>
            </a:extLst>
          </p:cNvPr>
          <p:cNvSpPr/>
          <p:nvPr/>
        </p:nvSpPr>
        <p:spPr>
          <a:xfrm>
            <a:off x="3070148" y="5550150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&lt;&lt;1</a:t>
            </a:r>
          </a:p>
        </p:txBody>
      </p:sp>
      <p:cxnSp>
        <p:nvCxnSpPr>
          <p:cNvPr id="107" name="Connecteur droit 106">
            <a:extLst>
              <a:ext uri="{FF2B5EF4-FFF2-40B4-BE49-F238E27FC236}">
                <a16:creationId xmlns:a16="http://schemas.microsoft.com/office/drawing/2014/main" id="{3D03A461-A015-6338-0129-4D31C40AA1C2}"/>
              </a:ext>
            </a:extLst>
          </p:cNvPr>
          <p:cNvCxnSpPr>
            <a:cxnSpLocks/>
          </p:cNvCxnSpPr>
          <p:nvPr/>
        </p:nvCxnSpPr>
        <p:spPr>
          <a:xfrm flipV="1">
            <a:off x="3471771" y="6296720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ZoneTexte 107">
            <a:extLst>
              <a:ext uri="{FF2B5EF4-FFF2-40B4-BE49-F238E27FC236}">
                <a16:creationId xmlns:a16="http://schemas.microsoft.com/office/drawing/2014/main" id="{B027B82E-1789-9256-81B3-EC2362315FE4}"/>
              </a:ext>
            </a:extLst>
          </p:cNvPr>
          <p:cNvSpPr txBox="1"/>
          <p:nvPr/>
        </p:nvSpPr>
        <p:spPr>
          <a:xfrm>
            <a:off x="3024679" y="6227553"/>
            <a:ext cx="483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’0’</a:t>
            </a:r>
          </a:p>
        </p:txBody>
      </p:sp>
      <p:cxnSp>
        <p:nvCxnSpPr>
          <p:cNvPr id="109" name="Connecteur droit 108">
            <a:extLst>
              <a:ext uri="{FF2B5EF4-FFF2-40B4-BE49-F238E27FC236}">
                <a16:creationId xmlns:a16="http://schemas.microsoft.com/office/drawing/2014/main" id="{20D38EFF-BF2A-3604-D46D-BFFA894FF433}"/>
              </a:ext>
            </a:extLst>
          </p:cNvPr>
          <p:cNvCxnSpPr>
            <a:cxnSpLocks/>
          </p:cNvCxnSpPr>
          <p:nvPr/>
        </p:nvCxnSpPr>
        <p:spPr>
          <a:xfrm flipV="1">
            <a:off x="3416341" y="635670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ZoneTexte 109">
            <a:extLst>
              <a:ext uri="{FF2B5EF4-FFF2-40B4-BE49-F238E27FC236}">
                <a16:creationId xmlns:a16="http://schemas.microsoft.com/office/drawing/2014/main" id="{01C40FAB-7452-E7ED-50CF-7062E96AFE39}"/>
              </a:ext>
            </a:extLst>
          </p:cNvPr>
          <p:cNvSpPr txBox="1"/>
          <p:nvPr/>
        </p:nvSpPr>
        <p:spPr>
          <a:xfrm>
            <a:off x="3449958" y="626213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cxnSp>
        <p:nvCxnSpPr>
          <p:cNvPr id="111" name="Connecteur droit 110">
            <a:extLst>
              <a:ext uri="{FF2B5EF4-FFF2-40B4-BE49-F238E27FC236}">
                <a16:creationId xmlns:a16="http://schemas.microsoft.com/office/drawing/2014/main" id="{5BD51B87-65D3-4DBA-C971-2433068CB46F}"/>
              </a:ext>
            </a:extLst>
          </p:cNvPr>
          <p:cNvCxnSpPr>
            <a:cxnSpLocks/>
          </p:cNvCxnSpPr>
          <p:nvPr/>
        </p:nvCxnSpPr>
        <p:spPr>
          <a:xfrm>
            <a:off x="5485875" y="5586157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Connecteur droit 111">
            <a:extLst>
              <a:ext uri="{FF2B5EF4-FFF2-40B4-BE49-F238E27FC236}">
                <a16:creationId xmlns:a16="http://schemas.microsoft.com/office/drawing/2014/main" id="{44C270DE-AEF8-C47B-4836-8A148FE9A4AA}"/>
              </a:ext>
            </a:extLst>
          </p:cNvPr>
          <p:cNvCxnSpPr>
            <a:cxnSpLocks/>
          </p:cNvCxnSpPr>
          <p:nvPr/>
        </p:nvCxnSpPr>
        <p:spPr>
          <a:xfrm flipV="1">
            <a:off x="6038870" y="552777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3" name="ZoneTexte 112">
            <a:extLst>
              <a:ext uri="{FF2B5EF4-FFF2-40B4-BE49-F238E27FC236}">
                <a16:creationId xmlns:a16="http://schemas.microsoft.com/office/drawing/2014/main" id="{9D761BD8-711D-1D9E-DFD5-891E97783EE8}"/>
              </a:ext>
            </a:extLst>
          </p:cNvPr>
          <p:cNvSpPr txBox="1"/>
          <p:nvPr/>
        </p:nvSpPr>
        <p:spPr>
          <a:xfrm>
            <a:off x="5967541" y="558252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14" name="ZoneTexte 113">
            <a:extLst>
              <a:ext uri="{FF2B5EF4-FFF2-40B4-BE49-F238E27FC236}">
                <a16:creationId xmlns:a16="http://schemas.microsoft.com/office/drawing/2014/main" id="{84907BAA-1CD7-6FD7-5E4D-5F3EAE496546}"/>
              </a:ext>
            </a:extLst>
          </p:cNvPr>
          <p:cNvSpPr txBox="1"/>
          <p:nvPr/>
        </p:nvSpPr>
        <p:spPr>
          <a:xfrm>
            <a:off x="5705194" y="5154418"/>
            <a:ext cx="116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p_23_12b</a:t>
            </a:r>
          </a:p>
        </p:txBody>
      </p:sp>
      <p:sp>
        <p:nvSpPr>
          <p:cNvPr id="115" name="ZoneTexte 114">
            <a:extLst>
              <a:ext uri="{FF2B5EF4-FFF2-40B4-BE49-F238E27FC236}">
                <a16:creationId xmlns:a16="http://schemas.microsoft.com/office/drawing/2014/main" id="{7D9445DC-9C56-CB59-5B7B-06497699C6AF}"/>
              </a:ext>
            </a:extLst>
          </p:cNvPr>
          <p:cNvSpPr txBox="1"/>
          <p:nvPr/>
        </p:nvSpPr>
        <p:spPr>
          <a:xfrm>
            <a:off x="-19011" y="4748866"/>
            <a:ext cx="19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p_23</a:t>
            </a:r>
          </a:p>
        </p:txBody>
      </p:sp>
      <p:cxnSp>
        <p:nvCxnSpPr>
          <p:cNvPr id="116" name="Connecteur droit 115">
            <a:extLst>
              <a:ext uri="{FF2B5EF4-FFF2-40B4-BE49-F238E27FC236}">
                <a16:creationId xmlns:a16="http://schemas.microsoft.com/office/drawing/2014/main" id="{7DAF1AF1-22EE-4488-2E99-22A8E4933E30}"/>
              </a:ext>
            </a:extLst>
          </p:cNvPr>
          <p:cNvCxnSpPr>
            <a:cxnSpLocks/>
          </p:cNvCxnSpPr>
          <p:nvPr/>
        </p:nvCxnSpPr>
        <p:spPr>
          <a:xfrm>
            <a:off x="404956" y="5135503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Connecteur droit 116">
            <a:extLst>
              <a:ext uri="{FF2B5EF4-FFF2-40B4-BE49-F238E27FC236}">
                <a16:creationId xmlns:a16="http://schemas.microsoft.com/office/drawing/2014/main" id="{8932C80A-7932-7E4D-E050-A4520E4020DF}"/>
              </a:ext>
            </a:extLst>
          </p:cNvPr>
          <p:cNvCxnSpPr>
            <a:cxnSpLocks/>
          </p:cNvCxnSpPr>
          <p:nvPr/>
        </p:nvCxnSpPr>
        <p:spPr>
          <a:xfrm flipV="1">
            <a:off x="883561" y="507918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8" name="ZoneTexte 117">
            <a:extLst>
              <a:ext uri="{FF2B5EF4-FFF2-40B4-BE49-F238E27FC236}">
                <a16:creationId xmlns:a16="http://schemas.microsoft.com/office/drawing/2014/main" id="{19D808FE-C6B0-55BA-F115-B0B6A7ED471F}"/>
              </a:ext>
            </a:extLst>
          </p:cNvPr>
          <p:cNvSpPr txBox="1"/>
          <p:nvPr/>
        </p:nvSpPr>
        <p:spPr>
          <a:xfrm>
            <a:off x="812232" y="513392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19" name="Ellipse 118">
            <a:extLst>
              <a:ext uri="{FF2B5EF4-FFF2-40B4-BE49-F238E27FC236}">
                <a16:creationId xmlns:a16="http://schemas.microsoft.com/office/drawing/2014/main" id="{7135AEBF-464D-4F3A-D27E-7AB90BC38771}"/>
              </a:ext>
            </a:extLst>
          </p:cNvPr>
          <p:cNvSpPr/>
          <p:nvPr/>
        </p:nvSpPr>
        <p:spPr>
          <a:xfrm>
            <a:off x="2077324" y="4779268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120" name="Connecteur droit 119">
            <a:extLst>
              <a:ext uri="{FF2B5EF4-FFF2-40B4-BE49-F238E27FC236}">
                <a16:creationId xmlns:a16="http://schemas.microsoft.com/office/drawing/2014/main" id="{8F0F2A98-3E7B-222B-9CF1-29F6ED90C8D5}"/>
              </a:ext>
            </a:extLst>
          </p:cNvPr>
          <p:cNvCxnSpPr>
            <a:cxnSpLocks/>
          </p:cNvCxnSpPr>
          <p:nvPr/>
        </p:nvCxnSpPr>
        <p:spPr>
          <a:xfrm flipV="1">
            <a:off x="2478947" y="5525838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1" name="ZoneTexte 120">
            <a:extLst>
              <a:ext uri="{FF2B5EF4-FFF2-40B4-BE49-F238E27FC236}">
                <a16:creationId xmlns:a16="http://schemas.microsoft.com/office/drawing/2014/main" id="{8E74EED1-54B5-AEF3-8D9B-6862A3FED7D8}"/>
              </a:ext>
            </a:extLst>
          </p:cNvPr>
          <p:cNvSpPr txBox="1"/>
          <p:nvPr/>
        </p:nvSpPr>
        <p:spPr>
          <a:xfrm>
            <a:off x="1965047" y="5456671"/>
            <a:ext cx="55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122" name="Connecteur droit 121">
            <a:extLst>
              <a:ext uri="{FF2B5EF4-FFF2-40B4-BE49-F238E27FC236}">
                <a16:creationId xmlns:a16="http://schemas.microsoft.com/office/drawing/2014/main" id="{62AC9F28-5469-82F7-B561-6FCEF60895E5}"/>
              </a:ext>
            </a:extLst>
          </p:cNvPr>
          <p:cNvCxnSpPr>
            <a:cxnSpLocks/>
          </p:cNvCxnSpPr>
          <p:nvPr/>
        </p:nvCxnSpPr>
        <p:spPr>
          <a:xfrm flipV="1">
            <a:off x="2423517" y="558582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3" name="ZoneTexte 122">
            <a:extLst>
              <a:ext uri="{FF2B5EF4-FFF2-40B4-BE49-F238E27FC236}">
                <a16:creationId xmlns:a16="http://schemas.microsoft.com/office/drawing/2014/main" id="{B85F88AC-6E22-2A87-04D9-DB137DDDC8AE}"/>
              </a:ext>
            </a:extLst>
          </p:cNvPr>
          <p:cNvSpPr txBox="1"/>
          <p:nvPr/>
        </p:nvSpPr>
        <p:spPr>
          <a:xfrm>
            <a:off x="2457134" y="549125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124" name="Connecteur droit 123">
            <a:extLst>
              <a:ext uri="{FF2B5EF4-FFF2-40B4-BE49-F238E27FC236}">
                <a16:creationId xmlns:a16="http://schemas.microsoft.com/office/drawing/2014/main" id="{C3C59A7A-FF19-4309-8F7E-509D2EA0B0D9}"/>
              </a:ext>
            </a:extLst>
          </p:cNvPr>
          <p:cNvCxnSpPr>
            <a:cxnSpLocks/>
            <a:stCxn id="119" idx="6"/>
          </p:cNvCxnSpPr>
          <p:nvPr/>
        </p:nvCxnSpPr>
        <p:spPr>
          <a:xfrm>
            <a:off x="2824047" y="5152630"/>
            <a:ext cx="196254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Connecteur droit 124">
            <a:extLst>
              <a:ext uri="{FF2B5EF4-FFF2-40B4-BE49-F238E27FC236}">
                <a16:creationId xmlns:a16="http://schemas.microsoft.com/office/drawing/2014/main" id="{2FD86C49-6BB8-AFE3-F997-E8C979A745BD}"/>
              </a:ext>
            </a:extLst>
          </p:cNvPr>
          <p:cNvCxnSpPr>
            <a:cxnSpLocks/>
          </p:cNvCxnSpPr>
          <p:nvPr/>
        </p:nvCxnSpPr>
        <p:spPr>
          <a:xfrm flipV="1">
            <a:off x="1796254" y="5130116"/>
            <a:ext cx="0" cy="78356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6" name="Rectangle 125">
            <a:extLst>
              <a:ext uri="{FF2B5EF4-FFF2-40B4-BE49-F238E27FC236}">
                <a16:creationId xmlns:a16="http://schemas.microsoft.com/office/drawing/2014/main" id="{806714F0-768C-BB96-7407-E09DCA77E58C}"/>
              </a:ext>
            </a:extLst>
          </p:cNvPr>
          <p:cNvSpPr/>
          <p:nvPr/>
        </p:nvSpPr>
        <p:spPr>
          <a:xfrm>
            <a:off x="4786590" y="4904231"/>
            <a:ext cx="714656" cy="132289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127" name="Connecteur droit 126">
            <a:extLst>
              <a:ext uri="{FF2B5EF4-FFF2-40B4-BE49-F238E27FC236}">
                <a16:creationId xmlns:a16="http://schemas.microsoft.com/office/drawing/2014/main" id="{A013E3B4-BE05-B098-2079-3A1FF923436E}"/>
              </a:ext>
            </a:extLst>
          </p:cNvPr>
          <p:cNvCxnSpPr>
            <a:cxnSpLocks/>
          </p:cNvCxnSpPr>
          <p:nvPr/>
        </p:nvCxnSpPr>
        <p:spPr>
          <a:xfrm>
            <a:off x="3839831" y="5927317"/>
            <a:ext cx="94675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Connecteur droit 127">
            <a:extLst>
              <a:ext uri="{FF2B5EF4-FFF2-40B4-BE49-F238E27FC236}">
                <a16:creationId xmlns:a16="http://schemas.microsoft.com/office/drawing/2014/main" id="{C2D7792C-3524-1A6D-0B42-CA9D96287693}"/>
              </a:ext>
            </a:extLst>
          </p:cNvPr>
          <p:cNvCxnSpPr>
            <a:cxnSpLocks/>
          </p:cNvCxnSpPr>
          <p:nvPr/>
        </p:nvCxnSpPr>
        <p:spPr>
          <a:xfrm flipV="1">
            <a:off x="3607866" y="509425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ZoneTexte 128">
            <a:extLst>
              <a:ext uri="{FF2B5EF4-FFF2-40B4-BE49-F238E27FC236}">
                <a16:creationId xmlns:a16="http://schemas.microsoft.com/office/drawing/2014/main" id="{DB3C148F-FB9D-8942-E0CE-8CECBB1981BC}"/>
              </a:ext>
            </a:extLst>
          </p:cNvPr>
          <p:cNvSpPr txBox="1"/>
          <p:nvPr/>
        </p:nvSpPr>
        <p:spPr>
          <a:xfrm>
            <a:off x="3536537" y="51489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130" name="Connecteur droit 129">
            <a:extLst>
              <a:ext uri="{FF2B5EF4-FFF2-40B4-BE49-F238E27FC236}">
                <a16:creationId xmlns:a16="http://schemas.microsoft.com/office/drawing/2014/main" id="{61B3A896-A834-C2AB-F438-969D74110EE4}"/>
              </a:ext>
            </a:extLst>
          </p:cNvPr>
          <p:cNvCxnSpPr>
            <a:cxnSpLocks/>
          </p:cNvCxnSpPr>
          <p:nvPr/>
        </p:nvCxnSpPr>
        <p:spPr>
          <a:xfrm flipV="1">
            <a:off x="4204147" y="586808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1" name="ZoneTexte 130">
            <a:extLst>
              <a:ext uri="{FF2B5EF4-FFF2-40B4-BE49-F238E27FC236}">
                <a16:creationId xmlns:a16="http://schemas.microsoft.com/office/drawing/2014/main" id="{FF8D300B-B9B7-AE0F-0A81-7DDB7867CBA7}"/>
              </a:ext>
            </a:extLst>
          </p:cNvPr>
          <p:cNvSpPr txBox="1"/>
          <p:nvPr/>
        </p:nvSpPr>
        <p:spPr>
          <a:xfrm>
            <a:off x="4132818" y="592283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0916701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2CF4C8E-8268-FF1A-86BA-2CAFD3856C7D}"/>
              </a:ext>
            </a:extLst>
          </p:cNvPr>
          <p:cNvSpPr/>
          <p:nvPr/>
        </p:nvSpPr>
        <p:spPr>
          <a:xfrm>
            <a:off x="8593727" y="301478"/>
            <a:ext cx="2566449" cy="180017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Convolution Module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r>
              <a:rPr lang="fr-FR" dirty="0"/>
              <a:t>2 =&gt; </a:t>
            </a:r>
            <a:r>
              <a:rPr lang="fr-FR" dirty="0" err="1"/>
              <a:t>Gaussian</a:t>
            </a:r>
            <a:endParaRPr lang="fr-FR" dirty="0"/>
          </a:p>
          <a:p>
            <a:r>
              <a:rPr lang="fr-FR" dirty="0"/>
              <a:t>(Coeff 16)</a:t>
            </a:r>
          </a:p>
        </p:txBody>
      </p:sp>
      <p:graphicFrame>
        <p:nvGraphicFramePr>
          <p:cNvPr id="100" name="Tableau 2">
            <a:extLst>
              <a:ext uri="{FF2B5EF4-FFF2-40B4-BE49-F238E27FC236}">
                <a16:creationId xmlns:a16="http://schemas.microsoft.com/office/drawing/2014/main" id="{BB6852AC-2413-B28E-7968-D01935D1E8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663713"/>
              </p:ext>
            </p:extLst>
          </p:nvPr>
        </p:nvGraphicFramePr>
        <p:xfrm>
          <a:off x="8593727" y="4031752"/>
          <a:ext cx="3327405" cy="24333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5481">
                  <a:extLst>
                    <a:ext uri="{9D8B030D-6E8A-4147-A177-3AD203B41FA5}">
                      <a16:colId xmlns:a16="http://schemas.microsoft.com/office/drawing/2014/main" val="2779333694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36222761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409287516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15722668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3884564475"/>
                    </a:ext>
                  </a:extLst>
                </a:gridCol>
              </a:tblGrid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089692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32765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102228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793681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4093359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A1FB864-FA21-66E8-91C3-5601FEB83ACD}"/>
              </a:ext>
            </a:extLst>
          </p:cNvPr>
          <p:cNvSpPr/>
          <p:nvPr/>
        </p:nvSpPr>
        <p:spPr>
          <a:xfrm>
            <a:off x="5856067" y="754721"/>
            <a:ext cx="1015943" cy="540236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671CAE2B-BB55-2368-3ECE-2474048839D0}"/>
              </a:ext>
            </a:extLst>
          </p:cNvPr>
          <p:cNvCxnSpPr>
            <a:cxnSpLocks/>
          </p:cNvCxnSpPr>
          <p:nvPr/>
        </p:nvCxnSpPr>
        <p:spPr>
          <a:xfrm>
            <a:off x="6872010" y="3458809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F7D5AF2F-C330-02FA-DEDB-AA18220F9582}"/>
              </a:ext>
            </a:extLst>
          </p:cNvPr>
          <p:cNvCxnSpPr>
            <a:cxnSpLocks/>
          </p:cNvCxnSpPr>
          <p:nvPr/>
        </p:nvCxnSpPr>
        <p:spPr>
          <a:xfrm flipV="1">
            <a:off x="7547854" y="339967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CABBE214-C4F4-83D7-6033-26EC3540B544}"/>
              </a:ext>
            </a:extLst>
          </p:cNvPr>
          <p:cNvSpPr txBox="1"/>
          <p:nvPr/>
        </p:nvSpPr>
        <p:spPr>
          <a:xfrm>
            <a:off x="7476525" y="34544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F6680E9-0A32-236E-BD7B-3E696522CC62}"/>
              </a:ext>
            </a:extLst>
          </p:cNvPr>
          <p:cNvSpPr txBox="1"/>
          <p:nvPr/>
        </p:nvSpPr>
        <p:spPr>
          <a:xfrm>
            <a:off x="7014534" y="2976833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out_coeff16</a:t>
            </a:r>
          </a:p>
        </p:txBody>
      </p:sp>
      <p:sp>
        <p:nvSpPr>
          <p:cNvPr id="133" name="ZoneTexte 132">
            <a:extLst>
              <a:ext uri="{FF2B5EF4-FFF2-40B4-BE49-F238E27FC236}">
                <a16:creationId xmlns:a16="http://schemas.microsoft.com/office/drawing/2014/main" id="{63061E5A-52EE-9D99-D29F-458D0628BA42}"/>
              </a:ext>
            </a:extLst>
          </p:cNvPr>
          <p:cNvSpPr txBox="1"/>
          <p:nvPr/>
        </p:nvSpPr>
        <p:spPr>
          <a:xfrm>
            <a:off x="324253" y="724318"/>
            <a:ext cx="1916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p_7</a:t>
            </a:r>
          </a:p>
        </p:txBody>
      </p:sp>
      <p:cxnSp>
        <p:nvCxnSpPr>
          <p:cNvPr id="134" name="Connecteur droit 133">
            <a:extLst>
              <a:ext uri="{FF2B5EF4-FFF2-40B4-BE49-F238E27FC236}">
                <a16:creationId xmlns:a16="http://schemas.microsoft.com/office/drawing/2014/main" id="{1948B253-CBC6-A503-8E0C-4FB86C449F10}"/>
              </a:ext>
            </a:extLst>
          </p:cNvPr>
          <p:cNvCxnSpPr>
            <a:cxnSpLocks/>
          </p:cNvCxnSpPr>
          <p:nvPr/>
        </p:nvCxnSpPr>
        <p:spPr>
          <a:xfrm>
            <a:off x="748220" y="1110955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5" name="Connecteur droit 134">
            <a:extLst>
              <a:ext uri="{FF2B5EF4-FFF2-40B4-BE49-F238E27FC236}">
                <a16:creationId xmlns:a16="http://schemas.microsoft.com/office/drawing/2014/main" id="{33321CE9-52E7-9FC9-49C9-637C05546477}"/>
              </a:ext>
            </a:extLst>
          </p:cNvPr>
          <p:cNvCxnSpPr>
            <a:cxnSpLocks/>
          </p:cNvCxnSpPr>
          <p:nvPr/>
        </p:nvCxnSpPr>
        <p:spPr>
          <a:xfrm flipV="1">
            <a:off x="1226825" y="105463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ZoneTexte 135">
            <a:extLst>
              <a:ext uri="{FF2B5EF4-FFF2-40B4-BE49-F238E27FC236}">
                <a16:creationId xmlns:a16="http://schemas.microsoft.com/office/drawing/2014/main" id="{BF1DC35C-5038-F6E3-BF19-F8863638CCE7}"/>
              </a:ext>
            </a:extLst>
          </p:cNvPr>
          <p:cNvSpPr txBox="1"/>
          <p:nvPr/>
        </p:nvSpPr>
        <p:spPr>
          <a:xfrm>
            <a:off x="1155496" y="110937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37" name="Ellipse 136">
            <a:extLst>
              <a:ext uri="{FF2B5EF4-FFF2-40B4-BE49-F238E27FC236}">
                <a16:creationId xmlns:a16="http://schemas.microsoft.com/office/drawing/2014/main" id="{15AB1D9D-FA88-A1D8-B23A-92AF0D08420E}"/>
              </a:ext>
            </a:extLst>
          </p:cNvPr>
          <p:cNvSpPr/>
          <p:nvPr/>
        </p:nvSpPr>
        <p:spPr>
          <a:xfrm>
            <a:off x="2420588" y="754720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&lt;&lt;4</a:t>
            </a:r>
          </a:p>
        </p:txBody>
      </p:sp>
      <p:cxnSp>
        <p:nvCxnSpPr>
          <p:cNvPr id="138" name="Connecteur droit 137">
            <a:extLst>
              <a:ext uri="{FF2B5EF4-FFF2-40B4-BE49-F238E27FC236}">
                <a16:creationId xmlns:a16="http://schemas.microsoft.com/office/drawing/2014/main" id="{E33B570E-3F70-0D97-3EE4-A50ED3D89FC0}"/>
              </a:ext>
            </a:extLst>
          </p:cNvPr>
          <p:cNvCxnSpPr>
            <a:cxnSpLocks/>
          </p:cNvCxnSpPr>
          <p:nvPr/>
        </p:nvCxnSpPr>
        <p:spPr>
          <a:xfrm flipV="1">
            <a:off x="2822211" y="1501290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9" name="ZoneTexte 138">
            <a:extLst>
              <a:ext uri="{FF2B5EF4-FFF2-40B4-BE49-F238E27FC236}">
                <a16:creationId xmlns:a16="http://schemas.microsoft.com/office/drawing/2014/main" id="{92F2CAE9-29EC-09E2-884B-458AC85156C1}"/>
              </a:ext>
            </a:extLst>
          </p:cNvPr>
          <p:cNvSpPr txBox="1"/>
          <p:nvPr/>
        </p:nvSpPr>
        <p:spPr>
          <a:xfrm>
            <a:off x="2079263" y="1432123"/>
            <a:ext cx="77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’0000’</a:t>
            </a:r>
          </a:p>
        </p:txBody>
      </p:sp>
      <p:cxnSp>
        <p:nvCxnSpPr>
          <p:cNvPr id="140" name="Connecteur droit 139">
            <a:extLst>
              <a:ext uri="{FF2B5EF4-FFF2-40B4-BE49-F238E27FC236}">
                <a16:creationId xmlns:a16="http://schemas.microsoft.com/office/drawing/2014/main" id="{D081E03B-7470-A321-DB26-0EC757E76C3B}"/>
              </a:ext>
            </a:extLst>
          </p:cNvPr>
          <p:cNvCxnSpPr>
            <a:cxnSpLocks/>
          </p:cNvCxnSpPr>
          <p:nvPr/>
        </p:nvCxnSpPr>
        <p:spPr>
          <a:xfrm flipV="1">
            <a:off x="2766781" y="156127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1" name="ZoneTexte 140">
            <a:extLst>
              <a:ext uri="{FF2B5EF4-FFF2-40B4-BE49-F238E27FC236}">
                <a16:creationId xmlns:a16="http://schemas.microsoft.com/office/drawing/2014/main" id="{D1C2CB4E-D2E5-CF28-A6E1-88A235BCB92B}"/>
              </a:ext>
            </a:extLst>
          </p:cNvPr>
          <p:cNvSpPr txBox="1"/>
          <p:nvPr/>
        </p:nvSpPr>
        <p:spPr>
          <a:xfrm>
            <a:off x="2800398" y="14667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</a:t>
            </a:r>
          </a:p>
        </p:txBody>
      </p:sp>
      <p:cxnSp>
        <p:nvCxnSpPr>
          <p:cNvPr id="142" name="Connecteur droit 141">
            <a:extLst>
              <a:ext uri="{FF2B5EF4-FFF2-40B4-BE49-F238E27FC236}">
                <a16:creationId xmlns:a16="http://schemas.microsoft.com/office/drawing/2014/main" id="{9528805E-DD10-8BDA-98B9-4799325731FB}"/>
              </a:ext>
            </a:extLst>
          </p:cNvPr>
          <p:cNvCxnSpPr>
            <a:cxnSpLocks/>
            <a:stCxn id="137" idx="6"/>
          </p:cNvCxnSpPr>
          <p:nvPr/>
        </p:nvCxnSpPr>
        <p:spPr>
          <a:xfrm>
            <a:off x="3167311" y="1128082"/>
            <a:ext cx="26887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Connecteur droit 142">
            <a:extLst>
              <a:ext uri="{FF2B5EF4-FFF2-40B4-BE49-F238E27FC236}">
                <a16:creationId xmlns:a16="http://schemas.microsoft.com/office/drawing/2014/main" id="{D377982A-6A1E-DC20-663B-6DCC0E39944F}"/>
              </a:ext>
            </a:extLst>
          </p:cNvPr>
          <p:cNvCxnSpPr>
            <a:cxnSpLocks/>
          </p:cNvCxnSpPr>
          <p:nvPr/>
        </p:nvCxnSpPr>
        <p:spPr>
          <a:xfrm flipV="1">
            <a:off x="5167367" y="106970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4" name="ZoneTexte 143">
            <a:extLst>
              <a:ext uri="{FF2B5EF4-FFF2-40B4-BE49-F238E27FC236}">
                <a16:creationId xmlns:a16="http://schemas.microsoft.com/office/drawing/2014/main" id="{16E23FB3-7AF1-7F7C-01B9-1A5087DAAC8E}"/>
              </a:ext>
            </a:extLst>
          </p:cNvPr>
          <p:cNvSpPr txBox="1"/>
          <p:nvPr/>
        </p:nvSpPr>
        <p:spPr>
          <a:xfrm>
            <a:off x="5096038" y="112444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45" name="ZoneTexte 144">
            <a:extLst>
              <a:ext uri="{FF2B5EF4-FFF2-40B4-BE49-F238E27FC236}">
                <a16:creationId xmlns:a16="http://schemas.microsoft.com/office/drawing/2014/main" id="{F155ACCD-5B0A-86A4-82FC-A7412663EC2A}"/>
              </a:ext>
            </a:extLst>
          </p:cNvPr>
          <p:cNvSpPr txBox="1"/>
          <p:nvPr/>
        </p:nvSpPr>
        <p:spPr>
          <a:xfrm>
            <a:off x="4833691" y="696343"/>
            <a:ext cx="1027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p_7_12b</a:t>
            </a:r>
          </a:p>
        </p:txBody>
      </p:sp>
      <p:sp>
        <p:nvSpPr>
          <p:cNvPr id="159" name="ZoneTexte 158">
            <a:extLst>
              <a:ext uri="{FF2B5EF4-FFF2-40B4-BE49-F238E27FC236}">
                <a16:creationId xmlns:a16="http://schemas.microsoft.com/office/drawing/2014/main" id="{35EBA6E3-9081-50EC-C394-39F28C828788}"/>
              </a:ext>
            </a:extLst>
          </p:cNvPr>
          <p:cNvSpPr txBox="1"/>
          <p:nvPr/>
        </p:nvSpPr>
        <p:spPr>
          <a:xfrm>
            <a:off x="325732" y="2279391"/>
            <a:ext cx="1916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p_9</a:t>
            </a:r>
          </a:p>
        </p:txBody>
      </p:sp>
      <p:cxnSp>
        <p:nvCxnSpPr>
          <p:cNvPr id="160" name="Connecteur droit 159">
            <a:extLst>
              <a:ext uri="{FF2B5EF4-FFF2-40B4-BE49-F238E27FC236}">
                <a16:creationId xmlns:a16="http://schemas.microsoft.com/office/drawing/2014/main" id="{D06D58E8-94CE-6C4C-E437-CDEB74998C09}"/>
              </a:ext>
            </a:extLst>
          </p:cNvPr>
          <p:cNvCxnSpPr>
            <a:cxnSpLocks/>
          </p:cNvCxnSpPr>
          <p:nvPr/>
        </p:nvCxnSpPr>
        <p:spPr>
          <a:xfrm>
            <a:off x="749699" y="2666028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1" name="Connecteur droit 160">
            <a:extLst>
              <a:ext uri="{FF2B5EF4-FFF2-40B4-BE49-F238E27FC236}">
                <a16:creationId xmlns:a16="http://schemas.microsoft.com/office/drawing/2014/main" id="{7B4F66CF-381E-BBD5-A3B4-B702E4B11053}"/>
              </a:ext>
            </a:extLst>
          </p:cNvPr>
          <p:cNvCxnSpPr>
            <a:cxnSpLocks/>
          </p:cNvCxnSpPr>
          <p:nvPr/>
        </p:nvCxnSpPr>
        <p:spPr>
          <a:xfrm flipV="1">
            <a:off x="1228304" y="260970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2" name="ZoneTexte 161">
            <a:extLst>
              <a:ext uri="{FF2B5EF4-FFF2-40B4-BE49-F238E27FC236}">
                <a16:creationId xmlns:a16="http://schemas.microsoft.com/office/drawing/2014/main" id="{8F62A976-18EA-D980-9E4F-0E7E00FA113B}"/>
              </a:ext>
            </a:extLst>
          </p:cNvPr>
          <p:cNvSpPr txBox="1"/>
          <p:nvPr/>
        </p:nvSpPr>
        <p:spPr>
          <a:xfrm>
            <a:off x="1156975" y="266445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63" name="Ellipse 162">
            <a:extLst>
              <a:ext uri="{FF2B5EF4-FFF2-40B4-BE49-F238E27FC236}">
                <a16:creationId xmlns:a16="http://schemas.microsoft.com/office/drawing/2014/main" id="{7EBFDC0F-793C-A72F-7ED2-1D57CFA2B23C}"/>
              </a:ext>
            </a:extLst>
          </p:cNvPr>
          <p:cNvSpPr/>
          <p:nvPr/>
        </p:nvSpPr>
        <p:spPr>
          <a:xfrm>
            <a:off x="2422067" y="2309793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&lt;&lt;4</a:t>
            </a:r>
          </a:p>
        </p:txBody>
      </p:sp>
      <p:cxnSp>
        <p:nvCxnSpPr>
          <p:cNvPr id="164" name="Connecteur droit 163">
            <a:extLst>
              <a:ext uri="{FF2B5EF4-FFF2-40B4-BE49-F238E27FC236}">
                <a16:creationId xmlns:a16="http://schemas.microsoft.com/office/drawing/2014/main" id="{18076025-3633-0BB1-BF44-A1109DC41555}"/>
              </a:ext>
            </a:extLst>
          </p:cNvPr>
          <p:cNvCxnSpPr>
            <a:cxnSpLocks/>
          </p:cNvCxnSpPr>
          <p:nvPr/>
        </p:nvCxnSpPr>
        <p:spPr>
          <a:xfrm flipV="1">
            <a:off x="2823690" y="3056363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5" name="ZoneTexte 164">
            <a:extLst>
              <a:ext uri="{FF2B5EF4-FFF2-40B4-BE49-F238E27FC236}">
                <a16:creationId xmlns:a16="http://schemas.microsoft.com/office/drawing/2014/main" id="{D72E8BBA-1312-972D-834C-31A43EBC94B2}"/>
              </a:ext>
            </a:extLst>
          </p:cNvPr>
          <p:cNvSpPr txBox="1"/>
          <p:nvPr/>
        </p:nvSpPr>
        <p:spPr>
          <a:xfrm>
            <a:off x="2079264" y="2987196"/>
            <a:ext cx="781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’0000’</a:t>
            </a:r>
          </a:p>
        </p:txBody>
      </p:sp>
      <p:cxnSp>
        <p:nvCxnSpPr>
          <p:cNvPr id="166" name="Connecteur droit 165">
            <a:extLst>
              <a:ext uri="{FF2B5EF4-FFF2-40B4-BE49-F238E27FC236}">
                <a16:creationId xmlns:a16="http://schemas.microsoft.com/office/drawing/2014/main" id="{25967534-1AF1-CD34-74E2-736E8C7CE0C4}"/>
              </a:ext>
            </a:extLst>
          </p:cNvPr>
          <p:cNvCxnSpPr>
            <a:cxnSpLocks/>
          </p:cNvCxnSpPr>
          <p:nvPr/>
        </p:nvCxnSpPr>
        <p:spPr>
          <a:xfrm flipV="1">
            <a:off x="2768260" y="311635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7" name="ZoneTexte 166">
            <a:extLst>
              <a:ext uri="{FF2B5EF4-FFF2-40B4-BE49-F238E27FC236}">
                <a16:creationId xmlns:a16="http://schemas.microsoft.com/office/drawing/2014/main" id="{68C26292-07A6-1A3B-28EB-32D92E61D548}"/>
              </a:ext>
            </a:extLst>
          </p:cNvPr>
          <p:cNvSpPr txBox="1"/>
          <p:nvPr/>
        </p:nvSpPr>
        <p:spPr>
          <a:xfrm>
            <a:off x="2801877" y="302178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</a:t>
            </a:r>
          </a:p>
        </p:txBody>
      </p:sp>
      <p:cxnSp>
        <p:nvCxnSpPr>
          <p:cNvPr id="168" name="Connecteur droit 167">
            <a:extLst>
              <a:ext uri="{FF2B5EF4-FFF2-40B4-BE49-F238E27FC236}">
                <a16:creationId xmlns:a16="http://schemas.microsoft.com/office/drawing/2014/main" id="{717B39E5-3A0C-85F2-4159-8A3733FFC23A}"/>
              </a:ext>
            </a:extLst>
          </p:cNvPr>
          <p:cNvCxnSpPr>
            <a:cxnSpLocks/>
            <a:stCxn id="163" idx="6"/>
          </p:cNvCxnSpPr>
          <p:nvPr/>
        </p:nvCxnSpPr>
        <p:spPr>
          <a:xfrm>
            <a:off x="3168790" y="2683155"/>
            <a:ext cx="26887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Connecteur droit 168">
            <a:extLst>
              <a:ext uri="{FF2B5EF4-FFF2-40B4-BE49-F238E27FC236}">
                <a16:creationId xmlns:a16="http://schemas.microsoft.com/office/drawing/2014/main" id="{763699BA-6FC9-9C1A-1397-11E2266F4762}"/>
              </a:ext>
            </a:extLst>
          </p:cNvPr>
          <p:cNvCxnSpPr>
            <a:cxnSpLocks/>
          </p:cNvCxnSpPr>
          <p:nvPr/>
        </p:nvCxnSpPr>
        <p:spPr>
          <a:xfrm flipV="1">
            <a:off x="5168846" y="262477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0" name="ZoneTexte 169">
            <a:extLst>
              <a:ext uri="{FF2B5EF4-FFF2-40B4-BE49-F238E27FC236}">
                <a16:creationId xmlns:a16="http://schemas.microsoft.com/office/drawing/2014/main" id="{E9668C6F-EFC3-C441-0E4B-11CDAB2A1E45}"/>
              </a:ext>
            </a:extLst>
          </p:cNvPr>
          <p:cNvSpPr txBox="1"/>
          <p:nvPr/>
        </p:nvSpPr>
        <p:spPr>
          <a:xfrm>
            <a:off x="5097517" y="267952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72" name="ZoneTexte 171">
            <a:extLst>
              <a:ext uri="{FF2B5EF4-FFF2-40B4-BE49-F238E27FC236}">
                <a16:creationId xmlns:a16="http://schemas.microsoft.com/office/drawing/2014/main" id="{69D865E2-2AF4-681F-DD75-B98E830339D4}"/>
              </a:ext>
            </a:extLst>
          </p:cNvPr>
          <p:cNvSpPr txBox="1"/>
          <p:nvPr/>
        </p:nvSpPr>
        <p:spPr>
          <a:xfrm>
            <a:off x="4835170" y="2251416"/>
            <a:ext cx="1027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p_9_12b</a:t>
            </a:r>
          </a:p>
        </p:txBody>
      </p:sp>
      <p:sp>
        <p:nvSpPr>
          <p:cNvPr id="188" name="ZoneTexte 187">
            <a:extLst>
              <a:ext uri="{FF2B5EF4-FFF2-40B4-BE49-F238E27FC236}">
                <a16:creationId xmlns:a16="http://schemas.microsoft.com/office/drawing/2014/main" id="{A5B2213E-FDD2-5977-2E16-280DBE4CDBAF}"/>
              </a:ext>
            </a:extLst>
          </p:cNvPr>
          <p:cNvSpPr txBox="1"/>
          <p:nvPr/>
        </p:nvSpPr>
        <p:spPr>
          <a:xfrm>
            <a:off x="316855" y="3859621"/>
            <a:ext cx="205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p_17</a:t>
            </a:r>
          </a:p>
        </p:txBody>
      </p:sp>
      <p:cxnSp>
        <p:nvCxnSpPr>
          <p:cNvPr id="189" name="Connecteur droit 188">
            <a:extLst>
              <a:ext uri="{FF2B5EF4-FFF2-40B4-BE49-F238E27FC236}">
                <a16:creationId xmlns:a16="http://schemas.microsoft.com/office/drawing/2014/main" id="{523B7B04-64A0-F6A8-B8C4-F592D6A68287}"/>
              </a:ext>
            </a:extLst>
          </p:cNvPr>
          <p:cNvCxnSpPr>
            <a:cxnSpLocks/>
          </p:cNvCxnSpPr>
          <p:nvPr/>
        </p:nvCxnSpPr>
        <p:spPr>
          <a:xfrm>
            <a:off x="740822" y="4246258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Connecteur droit 189">
            <a:extLst>
              <a:ext uri="{FF2B5EF4-FFF2-40B4-BE49-F238E27FC236}">
                <a16:creationId xmlns:a16="http://schemas.microsoft.com/office/drawing/2014/main" id="{0B635F8B-352F-06A5-03AD-762DEFC1A00E}"/>
              </a:ext>
            </a:extLst>
          </p:cNvPr>
          <p:cNvCxnSpPr>
            <a:cxnSpLocks/>
          </p:cNvCxnSpPr>
          <p:nvPr/>
        </p:nvCxnSpPr>
        <p:spPr>
          <a:xfrm flipV="1">
            <a:off x="1219427" y="418993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1" name="ZoneTexte 190">
            <a:extLst>
              <a:ext uri="{FF2B5EF4-FFF2-40B4-BE49-F238E27FC236}">
                <a16:creationId xmlns:a16="http://schemas.microsoft.com/office/drawing/2014/main" id="{9D17C10A-6EF0-A20A-DA40-8BE42BE05FE6}"/>
              </a:ext>
            </a:extLst>
          </p:cNvPr>
          <p:cNvSpPr txBox="1"/>
          <p:nvPr/>
        </p:nvSpPr>
        <p:spPr>
          <a:xfrm>
            <a:off x="1148098" y="424468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92" name="Ellipse 191">
            <a:extLst>
              <a:ext uri="{FF2B5EF4-FFF2-40B4-BE49-F238E27FC236}">
                <a16:creationId xmlns:a16="http://schemas.microsoft.com/office/drawing/2014/main" id="{2743363C-4087-EC9E-9273-6055A3DB466F}"/>
              </a:ext>
            </a:extLst>
          </p:cNvPr>
          <p:cNvSpPr/>
          <p:nvPr/>
        </p:nvSpPr>
        <p:spPr>
          <a:xfrm>
            <a:off x="2413190" y="3890023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&lt;&lt;4</a:t>
            </a:r>
          </a:p>
        </p:txBody>
      </p:sp>
      <p:cxnSp>
        <p:nvCxnSpPr>
          <p:cNvPr id="193" name="Connecteur droit 192">
            <a:extLst>
              <a:ext uri="{FF2B5EF4-FFF2-40B4-BE49-F238E27FC236}">
                <a16:creationId xmlns:a16="http://schemas.microsoft.com/office/drawing/2014/main" id="{08651C32-A71B-313C-CFE1-2DF5EBCB098C}"/>
              </a:ext>
            </a:extLst>
          </p:cNvPr>
          <p:cNvCxnSpPr>
            <a:cxnSpLocks/>
          </p:cNvCxnSpPr>
          <p:nvPr/>
        </p:nvCxnSpPr>
        <p:spPr>
          <a:xfrm flipV="1">
            <a:off x="2814813" y="4636593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4" name="ZoneTexte 193">
            <a:extLst>
              <a:ext uri="{FF2B5EF4-FFF2-40B4-BE49-F238E27FC236}">
                <a16:creationId xmlns:a16="http://schemas.microsoft.com/office/drawing/2014/main" id="{4C60A443-C88C-D7EA-2FC7-AE487AC32D53}"/>
              </a:ext>
            </a:extLst>
          </p:cNvPr>
          <p:cNvSpPr txBox="1"/>
          <p:nvPr/>
        </p:nvSpPr>
        <p:spPr>
          <a:xfrm>
            <a:off x="2064467" y="4567426"/>
            <a:ext cx="786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’0000’</a:t>
            </a:r>
          </a:p>
        </p:txBody>
      </p:sp>
      <p:cxnSp>
        <p:nvCxnSpPr>
          <p:cNvPr id="195" name="Connecteur droit 194">
            <a:extLst>
              <a:ext uri="{FF2B5EF4-FFF2-40B4-BE49-F238E27FC236}">
                <a16:creationId xmlns:a16="http://schemas.microsoft.com/office/drawing/2014/main" id="{E34CB8A5-B15F-D7D1-949C-9DB79858458B}"/>
              </a:ext>
            </a:extLst>
          </p:cNvPr>
          <p:cNvCxnSpPr>
            <a:cxnSpLocks/>
          </p:cNvCxnSpPr>
          <p:nvPr/>
        </p:nvCxnSpPr>
        <p:spPr>
          <a:xfrm flipV="1">
            <a:off x="2759383" y="469658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6" name="ZoneTexte 195">
            <a:extLst>
              <a:ext uri="{FF2B5EF4-FFF2-40B4-BE49-F238E27FC236}">
                <a16:creationId xmlns:a16="http://schemas.microsoft.com/office/drawing/2014/main" id="{BD940A5E-0D3F-1828-BF62-321EDC326902}"/>
              </a:ext>
            </a:extLst>
          </p:cNvPr>
          <p:cNvSpPr txBox="1"/>
          <p:nvPr/>
        </p:nvSpPr>
        <p:spPr>
          <a:xfrm>
            <a:off x="2793000" y="46020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</a:t>
            </a:r>
          </a:p>
        </p:txBody>
      </p:sp>
      <p:cxnSp>
        <p:nvCxnSpPr>
          <p:cNvPr id="197" name="Connecteur droit 196">
            <a:extLst>
              <a:ext uri="{FF2B5EF4-FFF2-40B4-BE49-F238E27FC236}">
                <a16:creationId xmlns:a16="http://schemas.microsoft.com/office/drawing/2014/main" id="{4E8BAF1A-59E3-42FA-9AB9-65A4B236EA00}"/>
              </a:ext>
            </a:extLst>
          </p:cNvPr>
          <p:cNvCxnSpPr>
            <a:cxnSpLocks/>
            <a:stCxn id="192" idx="6"/>
          </p:cNvCxnSpPr>
          <p:nvPr/>
        </p:nvCxnSpPr>
        <p:spPr>
          <a:xfrm>
            <a:off x="3159913" y="4263385"/>
            <a:ext cx="26887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8" name="Connecteur droit 197">
            <a:extLst>
              <a:ext uri="{FF2B5EF4-FFF2-40B4-BE49-F238E27FC236}">
                <a16:creationId xmlns:a16="http://schemas.microsoft.com/office/drawing/2014/main" id="{8FA34146-ABF7-C6D9-FF7B-6F8D800505A3}"/>
              </a:ext>
            </a:extLst>
          </p:cNvPr>
          <p:cNvCxnSpPr>
            <a:cxnSpLocks/>
          </p:cNvCxnSpPr>
          <p:nvPr/>
        </p:nvCxnSpPr>
        <p:spPr>
          <a:xfrm flipV="1">
            <a:off x="5159969" y="420500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9" name="ZoneTexte 198">
            <a:extLst>
              <a:ext uri="{FF2B5EF4-FFF2-40B4-BE49-F238E27FC236}">
                <a16:creationId xmlns:a16="http://schemas.microsoft.com/office/drawing/2014/main" id="{81759632-7C94-228F-B074-8C2D6A0D5355}"/>
              </a:ext>
            </a:extLst>
          </p:cNvPr>
          <p:cNvSpPr txBox="1"/>
          <p:nvPr/>
        </p:nvSpPr>
        <p:spPr>
          <a:xfrm>
            <a:off x="5088640" y="425975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200" name="ZoneTexte 199">
            <a:extLst>
              <a:ext uri="{FF2B5EF4-FFF2-40B4-BE49-F238E27FC236}">
                <a16:creationId xmlns:a16="http://schemas.microsoft.com/office/drawing/2014/main" id="{819D3E33-19DE-A993-2451-5889D3CB80F0}"/>
              </a:ext>
            </a:extLst>
          </p:cNvPr>
          <p:cNvSpPr txBox="1"/>
          <p:nvPr/>
        </p:nvSpPr>
        <p:spPr>
          <a:xfrm>
            <a:off x="4826293" y="3831646"/>
            <a:ext cx="1246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p_17_12b</a:t>
            </a:r>
          </a:p>
        </p:txBody>
      </p:sp>
      <p:sp>
        <p:nvSpPr>
          <p:cNvPr id="214" name="ZoneTexte 213">
            <a:extLst>
              <a:ext uri="{FF2B5EF4-FFF2-40B4-BE49-F238E27FC236}">
                <a16:creationId xmlns:a16="http://schemas.microsoft.com/office/drawing/2014/main" id="{79E167C6-BDE7-206E-1AAF-CBA7D447C701}"/>
              </a:ext>
            </a:extLst>
          </p:cNvPr>
          <p:cNvSpPr txBox="1"/>
          <p:nvPr/>
        </p:nvSpPr>
        <p:spPr>
          <a:xfrm>
            <a:off x="318334" y="5414694"/>
            <a:ext cx="205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p_19</a:t>
            </a:r>
          </a:p>
        </p:txBody>
      </p:sp>
      <p:cxnSp>
        <p:nvCxnSpPr>
          <p:cNvPr id="215" name="Connecteur droit 214">
            <a:extLst>
              <a:ext uri="{FF2B5EF4-FFF2-40B4-BE49-F238E27FC236}">
                <a16:creationId xmlns:a16="http://schemas.microsoft.com/office/drawing/2014/main" id="{592F0733-C5F3-8879-70C1-DB64538BB8FA}"/>
              </a:ext>
            </a:extLst>
          </p:cNvPr>
          <p:cNvCxnSpPr>
            <a:cxnSpLocks/>
          </p:cNvCxnSpPr>
          <p:nvPr/>
        </p:nvCxnSpPr>
        <p:spPr>
          <a:xfrm>
            <a:off x="742301" y="5801331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6" name="Connecteur droit 215">
            <a:extLst>
              <a:ext uri="{FF2B5EF4-FFF2-40B4-BE49-F238E27FC236}">
                <a16:creationId xmlns:a16="http://schemas.microsoft.com/office/drawing/2014/main" id="{61673DDE-8FA2-56E7-C6DF-67D11B9E0162}"/>
              </a:ext>
            </a:extLst>
          </p:cNvPr>
          <p:cNvCxnSpPr>
            <a:cxnSpLocks/>
          </p:cNvCxnSpPr>
          <p:nvPr/>
        </p:nvCxnSpPr>
        <p:spPr>
          <a:xfrm flipV="1">
            <a:off x="1220906" y="574500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7" name="ZoneTexte 216">
            <a:extLst>
              <a:ext uri="{FF2B5EF4-FFF2-40B4-BE49-F238E27FC236}">
                <a16:creationId xmlns:a16="http://schemas.microsoft.com/office/drawing/2014/main" id="{1242FB20-6011-2836-9318-184D776B6D5D}"/>
              </a:ext>
            </a:extLst>
          </p:cNvPr>
          <p:cNvSpPr txBox="1"/>
          <p:nvPr/>
        </p:nvSpPr>
        <p:spPr>
          <a:xfrm>
            <a:off x="1149577" y="579975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218" name="Ellipse 217">
            <a:extLst>
              <a:ext uri="{FF2B5EF4-FFF2-40B4-BE49-F238E27FC236}">
                <a16:creationId xmlns:a16="http://schemas.microsoft.com/office/drawing/2014/main" id="{57C63E19-C2F8-409F-B346-2D46011D53C1}"/>
              </a:ext>
            </a:extLst>
          </p:cNvPr>
          <p:cNvSpPr/>
          <p:nvPr/>
        </p:nvSpPr>
        <p:spPr>
          <a:xfrm>
            <a:off x="2414669" y="5445096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&lt;&lt;4</a:t>
            </a:r>
          </a:p>
        </p:txBody>
      </p:sp>
      <p:cxnSp>
        <p:nvCxnSpPr>
          <p:cNvPr id="219" name="Connecteur droit 218">
            <a:extLst>
              <a:ext uri="{FF2B5EF4-FFF2-40B4-BE49-F238E27FC236}">
                <a16:creationId xmlns:a16="http://schemas.microsoft.com/office/drawing/2014/main" id="{0257288A-6112-FCF5-7085-475C114F3FC4}"/>
              </a:ext>
            </a:extLst>
          </p:cNvPr>
          <p:cNvCxnSpPr>
            <a:cxnSpLocks/>
          </p:cNvCxnSpPr>
          <p:nvPr/>
        </p:nvCxnSpPr>
        <p:spPr>
          <a:xfrm flipV="1">
            <a:off x="2816292" y="6191666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0" name="ZoneTexte 219">
            <a:extLst>
              <a:ext uri="{FF2B5EF4-FFF2-40B4-BE49-F238E27FC236}">
                <a16:creationId xmlns:a16="http://schemas.microsoft.com/office/drawing/2014/main" id="{2BCE5A54-AB9C-576A-F097-34FE6459A5C2}"/>
              </a:ext>
            </a:extLst>
          </p:cNvPr>
          <p:cNvSpPr txBox="1"/>
          <p:nvPr/>
        </p:nvSpPr>
        <p:spPr>
          <a:xfrm>
            <a:off x="2064466" y="6122499"/>
            <a:ext cx="788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’0000’</a:t>
            </a:r>
          </a:p>
        </p:txBody>
      </p:sp>
      <p:cxnSp>
        <p:nvCxnSpPr>
          <p:cNvPr id="221" name="Connecteur droit 220">
            <a:extLst>
              <a:ext uri="{FF2B5EF4-FFF2-40B4-BE49-F238E27FC236}">
                <a16:creationId xmlns:a16="http://schemas.microsoft.com/office/drawing/2014/main" id="{1840219D-12CA-CAA3-27B4-22E879D02E65}"/>
              </a:ext>
            </a:extLst>
          </p:cNvPr>
          <p:cNvCxnSpPr>
            <a:cxnSpLocks/>
          </p:cNvCxnSpPr>
          <p:nvPr/>
        </p:nvCxnSpPr>
        <p:spPr>
          <a:xfrm flipV="1">
            <a:off x="2760862" y="625165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2" name="ZoneTexte 221">
            <a:extLst>
              <a:ext uri="{FF2B5EF4-FFF2-40B4-BE49-F238E27FC236}">
                <a16:creationId xmlns:a16="http://schemas.microsoft.com/office/drawing/2014/main" id="{7E91B44C-3C3F-399D-D5CA-53A637D8DE2A}"/>
              </a:ext>
            </a:extLst>
          </p:cNvPr>
          <p:cNvSpPr txBox="1"/>
          <p:nvPr/>
        </p:nvSpPr>
        <p:spPr>
          <a:xfrm>
            <a:off x="2794479" y="615708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</a:t>
            </a:r>
          </a:p>
        </p:txBody>
      </p:sp>
      <p:cxnSp>
        <p:nvCxnSpPr>
          <p:cNvPr id="223" name="Connecteur droit 222">
            <a:extLst>
              <a:ext uri="{FF2B5EF4-FFF2-40B4-BE49-F238E27FC236}">
                <a16:creationId xmlns:a16="http://schemas.microsoft.com/office/drawing/2014/main" id="{1653B727-F5E5-E7B2-9103-A97F6FBBAB0A}"/>
              </a:ext>
            </a:extLst>
          </p:cNvPr>
          <p:cNvCxnSpPr>
            <a:cxnSpLocks/>
            <a:stCxn id="218" idx="6"/>
          </p:cNvCxnSpPr>
          <p:nvPr/>
        </p:nvCxnSpPr>
        <p:spPr>
          <a:xfrm>
            <a:off x="3161392" y="5818458"/>
            <a:ext cx="268875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4" name="Connecteur droit 223">
            <a:extLst>
              <a:ext uri="{FF2B5EF4-FFF2-40B4-BE49-F238E27FC236}">
                <a16:creationId xmlns:a16="http://schemas.microsoft.com/office/drawing/2014/main" id="{50DCAFC2-2246-B087-749E-E9659654C64D}"/>
              </a:ext>
            </a:extLst>
          </p:cNvPr>
          <p:cNvCxnSpPr>
            <a:cxnSpLocks/>
          </p:cNvCxnSpPr>
          <p:nvPr/>
        </p:nvCxnSpPr>
        <p:spPr>
          <a:xfrm flipV="1">
            <a:off x="5161448" y="576007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5" name="ZoneTexte 224">
            <a:extLst>
              <a:ext uri="{FF2B5EF4-FFF2-40B4-BE49-F238E27FC236}">
                <a16:creationId xmlns:a16="http://schemas.microsoft.com/office/drawing/2014/main" id="{19AAC6E4-1262-2037-77FF-BAB2D7E6AD9A}"/>
              </a:ext>
            </a:extLst>
          </p:cNvPr>
          <p:cNvSpPr txBox="1"/>
          <p:nvPr/>
        </p:nvSpPr>
        <p:spPr>
          <a:xfrm>
            <a:off x="5090119" y="581482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226" name="ZoneTexte 225">
            <a:extLst>
              <a:ext uri="{FF2B5EF4-FFF2-40B4-BE49-F238E27FC236}">
                <a16:creationId xmlns:a16="http://schemas.microsoft.com/office/drawing/2014/main" id="{48FB2C64-8337-1B47-A71E-01B274131F68}"/>
              </a:ext>
            </a:extLst>
          </p:cNvPr>
          <p:cNvSpPr txBox="1"/>
          <p:nvPr/>
        </p:nvSpPr>
        <p:spPr>
          <a:xfrm>
            <a:off x="4827772" y="5386719"/>
            <a:ext cx="112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p_19_12b</a:t>
            </a:r>
          </a:p>
        </p:txBody>
      </p:sp>
    </p:spTree>
    <p:extLst>
      <p:ext uri="{BB962C8B-B14F-4D97-AF65-F5344CB8AC3E}">
        <p14:creationId xmlns:p14="http://schemas.microsoft.com/office/powerpoint/2010/main" val="2773046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2CF4C8E-8268-FF1A-86BA-2CAFD3856C7D}"/>
              </a:ext>
            </a:extLst>
          </p:cNvPr>
          <p:cNvSpPr/>
          <p:nvPr/>
        </p:nvSpPr>
        <p:spPr>
          <a:xfrm>
            <a:off x="8593727" y="301478"/>
            <a:ext cx="2566449" cy="180017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Convolution Module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r>
              <a:rPr lang="fr-FR" dirty="0"/>
              <a:t>2 =&gt; </a:t>
            </a:r>
            <a:r>
              <a:rPr lang="fr-FR" dirty="0" err="1"/>
              <a:t>Gaussian</a:t>
            </a:r>
            <a:endParaRPr lang="fr-FR" dirty="0"/>
          </a:p>
          <a:p>
            <a:r>
              <a:rPr lang="fr-FR" dirty="0"/>
              <a:t>(Coeff 24)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D53AF62A-CA1B-B929-7A63-CF0403CCB785}"/>
              </a:ext>
            </a:extLst>
          </p:cNvPr>
          <p:cNvSpPr/>
          <p:nvPr/>
        </p:nvSpPr>
        <p:spPr>
          <a:xfrm>
            <a:off x="6717206" y="195310"/>
            <a:ext cx="1015943" cy="644518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171" name="Connecteur droit 170">
            <a:extLst>
              <a:ext uri="{FF2B5EF4-FFF2-40B4-BE49-F238E27FC236}">
                <a16:creationId xmlns:a16="http://schemas.microsoft.com/office/drawing/2014/main" id="{0AAF0E44-ED3B-D90C-1047-88443F7431D6}"/>
              </a:ext>
            </a:extLst>
          </p:cNvPr>
          <p:cNvCxnSpPr>
            <a:cxnSpLocks/>
          </p:cNvCxnSpPr>
          <p:nvPr/>
        </p:nvCxnSpPr>
        <p:spPr>
          <a:xfrm>
            <a:off x="7733149" y="3458809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Connecteur droit 172">
            <a:extLst>
              <a:ext uri="{FF2B5EF4-FFF2-40B4-BE49-F238E27FC236}">
                <a16:creationId xmlns:a16="http://schemas.microsoft.com/office/drawing/2014/main" id="{D3BD6D79-AE76-5F46-0B36-6FD146210F3A}"/>
              </a:ext>
            </a:extLst>
          </p:cNvPr>
          <p:cNvCxnSpPr>
            <a:cxnSpLocks/>
          </p:cNvCxnSpPr>
          <p:nvPr/>
        </p:nvCxnSpPr>
        <p:spPr>
          <a:xfrm flipV="1">
            <a:off x="8408993" y="339967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4" name="ZoneTexte 173">
            <a:extLst>
              <a:ext uri="{FF2B5EF4-FFF2-40B4-BE49-F238E27FC236}">
                <a16:creationId xmlns:a16="http://schemas.microsoft.com/office/drawing/2014/main" id="{94623FC0-23A1-4C17-69AF-65E9D9EB664F}"/>
              </a:ext>
            </a:extLst>
          </p:cNvPr>
          <p:cNvSpPr txBox="1"/>
          <p:nvPr/>
        </p:nvSpPr>
        <p:spPr>
          <a:xfrm>
            <a:off x="8337664" y="34544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0205ECB-2059-3AC7-6C18-2E98A7A2BFAC}"/>
              </a:ext>
            </a:extLst>
          </p:cNvPr>
          <p:cNvSpPr txBox="1"/>
          <p:nvPr/>
        </p:nvSpPr>
        <p:spPr>
          <a:xfrm>
            <a:off x="7875673" y="2976833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out_coeff24</a:t>
            </a:r>
          </a:p>
        </p:txBody>
      </p:sp>
      <p:graphicFrame>
        <p:nvGraphicFramePr>
          <p:cNvPr id="100" name="Tableau 2">
            <a:extLst>
              <a:ext uri="{FF2B5EF4-FFF2-40B4-BE49-F238E27FC236}">
                <a16:creationId xmlns:a16="http://schemas.microsoft.com/office/drawing/2014/main" id="{BB6852AC-2413-B28E-7968-D01935D1E8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589998"/>
              </p:ext>
            </p:extLst>
          </p:nvPr>
        </p:nvGraphicFramePr>
        <p:xfrm>
          <a:off x="8593727" y="4031752"/>
          <a:ext cx="3327405" cy="24333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5481">
                  <a:extLst>
                    <a:ext uri="{9D8B030D-6E8A-4147-A177-3AD203B41FA5}">
                      <a16:colId xmlns:a16="http://schemas.microsoft.com/office/drawing/2014/main" val="2779333694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36222761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409287516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15722668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3884564475"/>
                    </a:ext>
                  </a:extLst>
                </a:gridCol>
              </a:tblGrid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089692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32765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102228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793681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4093359"/>
                  </a:ext>
                </a:extLst>
              </a:tr>
            </a:tbl>
          </a:graphicData>
        </a:graphic>
      </p:graphicFrame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E42ACFD2-2F7E-5DFB-76EA-41A8FDCF6F84}"/>
              </a:ext>
            </a:extLst>
          </p:cNvPr>
          <p:cNvCxnSpPr>
            <a:cxnSpLocks/>
          </p:cNvCxnSpPr>
          <p:nvPr/>
        </p:nvCxnSpPr>
        <p:spPr>
          <a:xfrm>
            <a:off x="1784415" y="1256136"/>
            <a:ext cx="123901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Ellipse 36">
            <a:extLst>
              <a:ext uri="{FF2B5EF4-FFF2-40B4-BE49-F238E27FC236}">
                <a16:creationId xmlns:a16="http://schemas.microsoft.com/office/drawing/2014/main" id="{862CA276-B430-ECDE-1790-AE24E43EAC9B}"/>
              </a:ext>
            </a:extLst>
          </p:cNvPr>
          <p:cNvSpPr/>
          <p:nvPr/>
        </p:nvSpPr>
        <p:spPr>
          <a:xfrm>
            <a:off x="3058309" y="886409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&lt;&lt;3</a:t>
            </a:r>
          </a:p>
        </p:txBody>
      </p: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6CC9B5E9-CE9B-1646-5D62-7757C482AE4D}"/>
              </a:ext>
            </a:extLst>
          </p:cNvPr>
          <p:cNvCxnSpPr>
            <a:cxnSpLocks/>
          </p:cNvCxnSpPr>
          <p:nvPr/>
        </p:nvCxnSpPr>
        <p:spPr>
          <a:xfrm flipV="1">
            <a:off x="3459932" y="1632979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A49A8B93-B19C-C301-140D-C54E728DC742}"/>
              </a:ext>
            </a:extLst>
          </p:cNvPr>
          <p:cNvSpPr txBox="1"/>
          <p:nvPr/>
        </p:nvSpPr>
        <p:spPr>
          <a:xfrm>
            <a:off x="2847140" y="1563812"/>
            <a:ext cx="649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’000’</a:t>
            </a: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A66A6ACC-9905-EF17-9394-76F850217FB8}"/>
              </a:ext>
            </a:extLst>
          </p:cNvPr>
          <p:cNvCxnSpPr>
            <a:cxnSpLocks/>
          </p:cNvCxnSpPr>
          <p:nvPr/>
        </p:nvCxnSpPr>
        <p:spPr>
          <a:xfrm flipV="1">
            <a:off x="3404502" y="169296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ZoneTexte 40">
            <a:extLst>
              <a:ext uri="{FF2B5EF4-FFF2-40B4-BE49-F238E27FC236}">
                <a16:creationId xmlns:a16="http://schemas.microsoft.com/office/drawing/2014/main" id="{1F197EE5-B150-A490-16C4-41CF41C7B861}"/>
              </a:ext>
            </a:extLst>
          </p:cNvPr>
          <p:cNvSpPr txBox="1"/>
          <p:nvPr/>
        </p:nvSpPr>
        <p:spPr>
          <a:xfrm>
            <a:off x="3438119" y="159839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</a:t>
            </a:r>
          </a:p>
        </p:txBody>
      </p: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5245CFC9-B2F5-2655-93BF-37BC99D99910}"/>
              </a:ext>
            </a:extLst>
          </p:cNvPr>
          <p:cNvCxnSpPr>
            <a:cxnSpLocks/>
          </p:cNvCxnSpPr>
          <p:nvPr/>
        </p:nvCxnSpPr>
        <p:spPr>
          <a:xfrm>
            <a:off x="5474036" y="922416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2D94938D-4C11-FB74-5A80-4619A7111DAF}"/>
              </a:ext>
            </a:extLst>
          </p:cNvPr>
          <p:cNvCxnSpPr>
            <a:cxnSpLocks/>
          </p:cNvCxnSpPr>
          <p:nvPr/>
        </p:nvCxnSpPr>
        <p:spPr>
          <a:xfrm flipV="1">
            <a:off x="6027031" y="86403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E2AE5AFD-6D1B-6190-55DE-1BD652ED65A1}"/>
              </a:ext>
            </a:extLst>
          </p:cNvPr>
          <p:cNvSpPr txBox="1"/>
          <p:nvPr/>
        </p:nvSpPr>
        <p:spPr>
          <a:xfrm>
            <a:off x="5955702" y="91878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71F6D15C-1321-87A6-F140-BC326245FE3D}"/>
              </a:ext>
            </a:extLst>
          </p:cNvPr>
          <p:cNvSpPr txBox="1"/>
          <p:nvPr/>
        </p:nvSpPr>
        <p:spPr>
          <a:xfrm>
            <a:off x="5693355" y="490677"/>
            <a:ext cx="1027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p_8_12b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0A0AA466-2ED1-CE96-7D41-3C0BB585968E}"/>
              </a:ext>
            </a:extLst>
          </p:cNvPr>
          <p:cNvSpPr txBox="1"/>
          <p:nvPr/>
        </p:nvSpPr>
        <p:spPr>
          <a:xfrm>
            <a:off x="-30850" y="85125"/>
            <a:ext cx="1916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p_8</a:t>
            </a:r>
          </a:p>
        </p:txBody>
      </p:sp>
      <p:cxnSp>
        <p:nvCxnSpPr>
          <p:cNvPr id="57" name="Connecteur droit 56">
            <a:extLst>
              <a:ext uri="{FF2B5EF4-FFF2-40B4-BE49-F238E27FC236}">
                <a16:creationId xmlns:a16="http://schemas.microsoft.com/office/drawing/2014/main" id="{0F5918A1-0D96-399A-FB99-330FC087E3AA}"/>
              </a:ext>
            </a:extLst>
          </p:cNvPr>
          <p:cNvCxnSpPr>
            <a:cxnSpLocks/>
          </p:cNvCxnSpPr>
          <p:nvPr/>
        </p:nvCxnSpPr>
        <p:spPr>
          <a:xfrm>
            <a:off x="393117" y="471762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Connecteur droit 57">
            <a:extLst>
              <a:ext uri="{FF2B5EF4-FFF2-40B4-BE49-F238E27FC236}">
                <a16:creationId xmlns:a16="http://schemas.microsoft.com/office/drawing/2014/main" id="{45BB883A-979F-8E29-D2AF-ED821DA12FD7}"/>
              </a:ext>
            </a:extLst>
          </p:cNvPr>
          <p:cNvCxnSpPr>
            <a:cxnSpLocks/>
          </p:cNvCxnSpPr>
          <p:nvPr/>
        </p:nvCxnSpPr>
        <p:spPr>
          <a:xfrm flipV="1">
            <a:off x="871722" y="41544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ZoneTexte 58">
            <a:extLst>
              <a:ext uri="{FF2B5EF4-FFF2-40B4-BE49-F238E27FC236}">
                <a16:creationId xmlns:a16="http://schemas.microsoft.com/office/drawing/2014/main" id="{E1B1BABB-6204-2E58-C488-F601C77F4BBD}"/>
              </a:ext>
            </a:extLst>
          </p:cNvPr>
          <p:cNvSpPr txBox="1"/>
          <p:nvPr/>
        </p:nvSpPr>
        <p:spPr>
          <a:xfrm>
            <a:off x="800393" y="4701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02AF29D5-6BC9-21D3-8773-C4F1483B7B19}"/>
              </a:ext>
            </a:extLst>
          </p:cNvPr>
          <p:cNvSpPr/>
          <p:nvPr/>
        </p:nvSpPr>
        <p:spPr>
          <a:xfrm>
            <a:off x="2065485" y="115527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&lt;&lt;4</a:t>
            </a:r>
          </a:p>
        </p:txBody>
      </p: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5DBE0109-E0B3-21A6-89DE-ED9627BB91FE}"/>
              </a:ext>
            </a:extLst>
          </p:cNvPr>
          <p:cNvCxnSpPr>
            <a:cxnSpLocks/>
          </p:cNvCxnSpPr>
          <p:nvPr/>
        </p:nvCxnSpPr>
        <p:spPr>
          <a:xfrm flipV="1">
            <a:off x="2467108" y="862097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ZoneTexte 61">
            <a:extLst>
              <a:ext uri="{FF2B5EF4-FFF2-40B4-BE49-F238E27FC236}">
                <a16:creationId xmlns:a16="http://schemas.microsoft.com/office/drawing/2014/main" id="{F7F5112B-4A48-3D26-C2D3-973D369A90E0}"/>
              </a:ext>
            </a:extLst>
          </p:cNvPr>
          <p:cNvSpPr txBox="1"/>
          <p:nvPr/>
        </p:nvSpPr>
        <p:spPr>
          <a:xfrm>
            <a:off x="1697022" y="792930"/>
            <a:ext cx="806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’0000’</a:t>
            </a:r>
          </a:p>
        </p:txBody>
      </p: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B884054E-978C-FB66-F48F-5DAEE1642A74}"/>
              </a:ext>
            </a:extLst>
          </p:cNvPr>
          <p:cNvCxnSpPr>
            <a:cxnSpLocks/>
          </p:cNvCxnSpPr>
          <p:nvPr/>
        </p:nvCxnSpPr>
        <p:spPr>
          <a:xfrm flipV="1">
            <a:off x="2411678" y="92208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ZoneTexte 63">
            <a:extLst>
              <a:ext uri="{FF2B5EF4-FFF2-40B4-BE49-F238E27FC236}">
                <a16:creationId xmlns:a16="http://schemas.microsoft.com/office/drawing/2014/main" id="{49F1591F-F841-EA8B-1CB6-3F4CDCFAE3C4}"/>
              </a:ext>
            </a:extLst>
          </p:cNvPr>
          <p:cNvSpPr txBox="1"/>
          <p:nvPr/>
        </p:nvSpPr>
        <p:spPr>
          <a:xfrm>
            <a:off x="2445295" y="8275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BAC94DC6-4A3C-774E-9408-ECA54E6A3448}"/>
              </a:ext>
            </a:extLst>
          </p:cNvPr>
          <p:cNvCxnSpPr>
            <a:cxnSpLocks/>
            <a:stCxn id="60" idx="6"/>
          </p:cNvCxnSpPr>
          <p:nvPr/>
        </p:nvCxnSpPr>
        <p:spPr>
          <a:xfrm>
            <a:off x="2812208" y="488889"/>
            <a:ext cx="196254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6684F80F-4A79-FCE1-442C-862538341CED}"/>
              </a:ext>
            </a:extLst>
          </p:cNvPr>
          <p:cNvSpPr txBox="1"/>
          <p:nvPr/>
        </p:nvSpPr>
        <p:spPr>
          <a:xfrm>
            <a:off x="8820140" y="2163337"/>
            <a:ext cx="2566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24x = (16+8)x = 16x + 8x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C9A1D4EF-78E2-9E3D-A285-C5072A9504D0}"/>
              </a:ext>
            </a:extLst>
          </p:cNvPr>
          <p:cNvCxnSpPr>
            <a:cxnSpLocks/>
          </p:cNvCxnSpPr>
          <p:nvPr/>
        </p:nvCxnSpPr>
        <p:spPr>
          <a:xfrm flipV="1">
            <a:off x="1784415" y="466375"/>
            <a:ext cx="0" cy="78356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5F3B62E-70EA-ABD2-88C7-D3D1D236DFBC}"/>
              </a:ext>
            </a:extLst>
          </p:cNvPr>
          <p:cNvSpPr/>
          <p:nvPr/>
        </p:nvSpPr>
        <p:spPr>
          <a:xfrm>
            <a:off x="4774751" y="240490"/>
            <a:ext cx="714656" cy="132289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741EEE1D-FC0F-04DF-7314-AAC4828692A8}"/>
              </a:ext>
            </a:extLst>
          </p:cNvPr>
          <p:cNvCxnSpPr>
            <a:cxnSpLocks/>
          </p:cNvCxnSpPr>
          <p:nvPr/>
        </p:nvCxnSpPr>
        <p:spPr>
          <a:xfrm>
            <a:off x="3827992" y="1263576"/>
            <a:ext cx="94675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6F4EBF4A-BEB6-70A8-C75F-C62C183A48C1}"/>
              </a:ext>
            </a:extLst>
          </p:cNvPr>
          <p:cNvCxnSpPr>
            <a:cxnSpLocks/>
          </p:cNvCxnSpPr>
          <p:nvPr/>
        </p:nvCxnSpPr>
        <p:spPr>
          <a:xfrm flipV="1">
            <a:off x="3596027" y="43051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FB2B486E-AA6C-F1CA-DB7D-87E9ACFC554A}"/>
              </a:ext>
            </a:extLst>
          </p:cNvPr>
          <p:cNvSpPr txBox="1"/>
          <p:nvPr/>
        </p:nvSpPr>
        <p:spPr>
          <a:xfrm>
            <a:off x="3524698" y="48525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248A9349-D7E8-CA19-8BBA-4B0ED1740545}"/>
              </a:ext>
            </a:extLst>
          </p:cNvPr>
          <p:cNvCxnSpPr>
            <a:cxnSpLocks/>
          </p:cNvCxnSpPr>
          <p:nvPr/>
        </p:nvCxnSpPr>
        <p:spPr>
          <a:xfrm flipV="1">
            <a:off x="4192308" y="120434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77F9A3DD-59B4-904E-1182-106C8E0F6AA7}"/>
              </a:ext>
            </a:extLst>
          </p:cNvPr>
          <p:cNvSpPr txBox="1"/>
          <p:nvPr/>
        </p:nvSpPr>
        <p:spPr>
          <a:xfrm>
            <a:off x="4120979" y="125909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EB9A48DE-667C-470F-45D8-A7B5D4F7AC3F}"/>
              </a:ext>
            </a:extLst>
          </p:cNvPr>
          <p:cNvCxnSpPr>
            <a:cxnSpLocks/>
          </p:cNvCxnSpPr>
          <p:nvPr/>
        </p:nvCxnSpPr>
        <p:spPr>
          <a:xfrm>
            <a:off x="1785898" y="2793453"/>
            <a:ext cx="123901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Ellipse 23">
            <a:extLst>
              <a:ext uri="{FF2B5EF4-FFF2-40B4-BE49-F238E27FC236}">
                <a16:creationId xmlns:a16="http://schemas.microsoft.com/office/drawing/2014/main" id="{30AD1104-B2E2-C356-8B01-2AFF1F54277F}"/>
              </a:ext>
            </a:extLst>
          </p:cNvPr>
          <p:cNvSpPr/>
          <p:nvPr/>
        </p:nvSpPr>
        <p:spPr>
          <a:xfrm>
            <a:off x="3059792" y="2423726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&lt;&lt;3</a:t>
            </a:r>
          </a:p>
        </p:txBody>
      </p: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E530606F-0203-0BA5-C4E7-05D6EF352B12}"/>
              </a:ext>
            </a:extLst>
          </p:cNvPr>
          <p:cNvCxnSpPr>
            <a:cxnSpLocks/>
          </p:cNvCxnSpPr>
          <p:nvPr/>
        </p:nvCxnSpPr>
        <p:spPr>
          <a:xfrm flipV="1">
            <a:off x="3461415" y="3170296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BB7C6FA4-895B-2DEC-ED59-0241CE7DE8B2}"/>
              </a:ext>
            </a:extLst>
          </p:cNvPr>
          <p:cNvSpPr txBox="1"/>
          <p:nvPr/>
        </p:nvSpPr>
        <p:spPr>
          <a:xfrm>
            <a:off x="2820399" y="3101129"/>
            <a:ext cx="677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’000’</a:t>
            </a:r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7BF0D530-9508-B752-F092-617930A00101}"/>
              </a:ext>
            </a:extLst>
          </p:cNvPr>
          <p:cNvCxnSpPr>
            <a:cxnSpLocks/>
          </p:cNvCxnSpPr>
          <p:nvPr/>
        </p:nvCxnSpPr>
        <p:spPr>
          <a:xfrm flipV="1">
            <a:off x="3405985" y="323028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39646B7D-9022-20B9-DB17-587F527AC536}"/>
              </a:ext>
            </a:extLst>
          </p:cNvPr>
          <p:cNvSpPr txBox="1"/>
          <p:nvPr/>
        </p:nvSpPr>
        <p:spPr>
          <a:xfrm>
            <a:off x="3439602" y="31357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</a:t>
            </a:r>
          </a:p>
        </p:txBody>
      </p: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6618A2EB-FCF5-3D80-4840-EDC57F022DA9}"/>
              </a:ext>
            </a:extLst>
          </p:cNvPr>
          <p:cNvCxnSpPr>
            <a:cxnSpLocks/>
          </p:cNvCxnSpPr>
          <p:nvPr/>
        </p:nvCxnSpPr>
        <p:spPr>
          <a:xfrm>
            <a:off x="5475519" y="2459733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92EDBE02-E869-F87F-A09E-B4986E6B32E2}"/>
              </a:ext>
            </a:extLst>
          </p:cNvPr>
          <p:cNvCxnSpPr>
            <a:cxnSpLocks/>
          </p:cNvCxnSpPr>
          <p:nvPr/>
        </p:nvCxnSpPr>
        <p:spPr>
          <a:xfrm flipV="1">
            <a:off x="6028514" y="240135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3E371875-A3CD-5662-06C7-34F89D1D1B36}"/>
              </a:ext>
            </a:extLst>
          </p:cNvPr>
          <p:cNvSpPr txBox="1"/>
          <p:nvPr/>
        </p:nvSpPr>
        <p:spPr>
          <a:xfrm>
            <a:off x="5957185" y="245609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5D606D80-91BB-7B22-AE63-1617F1980242}"/>
              </a:ext>
            </a:extLst>
          </p:cNvPr>
          <p:cNvSpPr txBox="1"/>
          <p:nvPr/>
        </p:nvSpPr>
        <p:spPr>
          <a:xfrm>
            <a:off x="5694838" y="2027994"/>
            <a:ext cx="116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p_12_12b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44DCA100-A391-6157-0CDB-CDA875880400}"/>
              </a:ext>
            </a:extLst>
          </p:cNvPr>
          <p:cNvSpPr txBox="1"/>
          <p:nvPr/>
        </p:nvSpPr>
        <p:spPr>
          <a:xfrm>
            <a:off x="-29367" y="1622442"/>
            <a:ext cx="19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p_12</a:t>
            </a:r>
          </a:p>
        </p:txBody>
      </p: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08B7A29C-3E33-1394-4013-17C181DC35B7}"/>
              </a:ext>
            </a:extLst>
          </p:cNvPr>
          <p:cNvCxnSpPr>
            <a:cxnSpLocks/>
          </p:cNvCxnSpPr>
          <p:nvPr/>
        </p:nvCxnSpPr>
        <p:spPr>
          <a:xfrm>
            <a:off x="394600" y="2009079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13AA0FEA-4688-DBD9-7F34-BFCE66B20404}"/>
              </a:ext>
            </a:extLst>
          </p:cNvPr>
          <p:cNvCxnSpPr>
            <a:cxnSpLocks/>
          </p:cNvCxnSpPr>
          <p:nvPr/>
        </p:nvCxnSpPr>
        <p:spPr>
          <a:xfrm flipV="1">
            <a:off x="873205" y="195275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ZoneTexte 44">
            <a:extLst>
              <a:ext uri="{FF2B5EF4-FFF2-40B4-BE49-F238E27FC236}">
                <a16:creationId xmlns:a16="http://schemas.microsoft.com/office/drawing/2014/main" id="{42A76B82-44CF-FF9B-CF16-6596204E52C5}"/>
              </a:ext>
            </a:extLst>
          </p:cNvPr>
          <p:cNvSpPr txBox="1"/>
          <p:nvPr/>
        </p:nvSpPr>
        <p:spPr>
          <a:xfrm>
            <a:off x="801876" y="200750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7EE606B4-CEBC-1F1B-64A8-6A260B834439}"/>
              </a:ext>
            </a:extLst>
          </p:cNvPr>
          <p:cNvSpPr/>
          <p:nvPr/>
        </p:nvSpPr>
        <p:spPr>
          <a:xfrm>
            <a:off x="2066968" y="1652844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&lt;&lt;4</a:t>
            </a:r>
          </a:p>
        </p:txBody>
      </p: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00CE4829-F47A-7729-4F3F-C3FB49776184}"/>
              </a:ext>
            </a:extLst>
          </p:cNvPr>
          <p:cNvCxnSpPr>
            <a:cxnSpLocks/>
          </p:cNvCxnSpPr>
          <p:nvPr/>
        </p:nvCxnSpPr>
        <p:spPr>
          <a:xfrm flipV="1">
            <a:off x="2468591" y="2399414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ZoneTexte 50">
            <a:extLst>
              <a:ext uri="{FF2B5EF4-FFF2-40B4-BE49-F238E27FC236}">
                <a16:creationId xmlns:a16="http://schemas.microsoft.com/office/drawing/2014/main" id="{FA694A77-400F-C1BF-2927-F4479A333BF2}"/>
              </a:ext>
            </a:extLst>
          </p:cNvPr>
          <p:cNvSpPr txBox="1"/>
          <p:nvPr/>
        </p:nvSpPr>
        <p:spPr>
          <a:xfrm>
            <a:off x="1732123" y="2330247"/>
            <a:ext cx="77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’0000’</a:t>
            </a:r>
          </a:p>
        </p:txBody>
      </p: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C90ADABD-C994-114B-1948-E20DEFBAE4BC}"/>
              </a:ext>
            </a:extLst>
          </p:cNvPr>
          <p:cNvCxnSpPr>
            <a:cxnSpLocks/>
          </p:cNvCxnSpPr>
          <p:nvPr/>
        </p:nvCxnSpPr>
        <p:spPr>
          <a:xfrm flipV="1">
            <a:off x="2413161" y="245940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ZoneTexte 52">
            <a:extLst>
              <a:ext uri="{FF2B5EF4-FFF2-40B4-BE49-F238E27FC236}">
                <a16:creationId xmlns:a16="http://schemas.microsoft.com/office/drawing/2014/main" id="{F844423C-A420-7EAC-564C-EEED88EE359C}"/>
              </a:ext>
            </a:extLst>
          </p:cNvPr>
          <p:cNvSpPr txBox="1"/>
          <p:nvPr/>
        </p:nvSpPr>
        <p:spPr>
          <a:xfrm>
            <a:off x="2446778" y="23648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57511151-2998-9CD6-B93F-BB379FA8EA7D}"/>
              </a:ext>
            </a:extLst>
          </p:cNvPr>
          <p:cNvCxnSpPr>
            <a:cxnSpLocks/>
            <a:stCxn id="49" idx="6"/>
          </p:cNvCxnSpPr>
          <p:nvPr/>
        </p:nvCxnSpPr>
        <p:spPr>
          <a:xfrm>
            <a:off x="2813691" y="2026206"/>
            <a:ext cx="196254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C5C9B99A-7910-F651-0625-3B615F25CA42}"/>
              </a:ext>
            </a:extLst>
          </p:cNvPr>
          <p:cNvCxnSpPr>
            <a:cxnSpLocks/>
          </p:cNvCxnSpPr>
          <p:nvPr/>
        </p:nvCxnSpPr>
        <p:spPr>
          <a:xfrm flipV="1">
            <a:off x="1785898" y="2003692"/>
            <a:ext cx="0" cy="78356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E569AEBD-C4A5-C2C9-CD85-EAA25075E4C6}"/>
              </a:ext>
            </a:extLst>
          </p:cNvPr>
          <p:cNvSpPr/>
          <p:nvPr/>
        </p:nvSpPr>
        <p:spPr>
          <a:xfrm>
            <a:off x="4776234" y="1777807"/>
            <a:ext cx="714656" cy="132289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7698C8F5-10DA-383E-3B40-F0B446E0F738}"/>
              </a:ext>
            </a:extLst>
          </p:cNvPr>
          <p:cNvCxnSpPr>
            <a:cxnSpLocks/>
          </p:cNvCxnSpPr>
          <p:nvPr/>
        </p:nvCxnSpPr>
        <p:spPr>
          <a:xfrm>
            <a:off x="3829475" y="2800893"/>
            <a:ext cx="94675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86FBDF21-35F0-8D27-E9B8-692C07551362}"/>
              </a:ext>
            </a:extLst>
          </p:cNvPr>
          <p:cNvCxnSpPr>
            <a:cxnSpLocks/>
          </p:cNvCxnSpPr>
          <p:nvPr/>
        </p:nvCxnSpPr>
        <p:spPr>
          <a:xfrm flipV="1">
            <a:off x="3597510" y="196782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ZoneTexte 72">
            <a:extLst>
              <a:ext uri="{FF2B5EF4-FFF2-40B4-BE49-F238E27FC236}">
                <a16:creationId xmlns:a16="http://schemas.microsoft.com/office/drawing/2014/main" id="{56A409C1-931C-76F1-86B6-C33A49209FF1}"/>
              </a:ext>
            </a:extLst>
          </p:cNvPr>
          <p:cNvSpPr txBox="1"/>
          <p:nvPr/>
        </p:nvSpPr>
        <p:spPr>
          <a:xfrm>
            <a:off x="3526181" y="202257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1B263674-A2DB-E08A-54F6-592D41B5C302}"/>
              </a:ext>
            </a:extLst>
          </p:cNvPr>
          <p:cNvCxnSpPr>
            <a:cxnSpLocks/>
          </p:cNvCxnSpPr>
          <p:nvPr/>
        </p:nvCxnSpPr>
        <p:spPr>
          <a:xfrm flipV="1">
            <a:off x="4193791" y="274166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ZoneTexte 74">
            <a:extLst>
              <a:ext uri="{FF2B5EF4-FFF2-40B4-BE49-F238E27FC236}">
                <a16:creationId xmlns:a16="http://schemas.microsoft.com/office/drawing/2014/main" id="{D0B740A6-3CD3-C7E6-D02B-F30DBDE48445}"/>
              </a:ext>
            </a:extLst>
          </p:cNvPr>
          <p:cNvSpPr txBox="1"/>
          <p:nvPr/>
        </p:nvSpPr>
        <p:spPr>
          <a:xfrm>
            <a:off x="4122462" y="279640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CD05B2A6-C4BD-EF73-9476-1FFF5509BF2B}"/>
              </a:ext>
            </a:extLst>
          </p:cNvPr>
          <p:cNvCxnSpPr>
            <a:cxnSpLocks/>
          </p:cNvCxnSpPr>
          <p:nvPr/>
        </p:nvCxnSpPr>
        <p:spPr>
          <a:xfrm>
            <a:off x="1794771" y="4382560"/>
            <a:ext cx="123901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Ellipse 76">
            <a:extLst>
              <a:ext uri="{FF2B5EF4-FFF2-40B4-BE49-F238E27FC236}">
                <a16:creationId xmlns:a16="http://schemas.microsoft.com/office/drawing/2014/main" id="{307E48F4-893D-6AA0-16E8-004CC75BF9E5}"/>
              </a:ext>
            </a:extLst>
          </p:cNvPr>
          <p:cNvSpPr/>
          <p:nvPr/>
        </p:nvSpPr>
        <p:spPr>
          <a:xfrm>
            <a:off x="3068665" y="4012833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&lt;&lt;3</a:t>
            </a:r>
          </a:p>
        </p:txBody>
      </p:sp>
      <p:cxnSp>
        <p:nvCxnSpPr>
          <p:cNvPr id="78" name="Connecteur droit 77">
            <a:extLst>
              <a:ext uri="{FF2B5EF4-FFF2-40B4-BE49-F238E27FC236}">
                <a16:creationId xmlns:a16="http://schemas.microsoft.com/office/drawing/2014/main" id="{D71DBD00-C603-B5C7-5FBD-863A0B952399}"/>
              </a:ext>
            </a:extLst>
          </p:cNvPr>
          <p:cNvCxnSpPr>
            <a:cxnSpLocks/>
          </p:cNvCxnSpPr>
          <p:nvPr/>
        </p:nvCxnSpPr>
        <p:spPr>
          <a:xfrm flipV="1">
            <a:off x="3470288" y="4759403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ZoneTexte 78">
            <a:extLst>
              <a:ext uri="{FF2B5EF4-FFF2-40B4-BE49-F238E27FC236}">
                <a16:creationId xmlns:a16="http://schemas.microsoft.com/office/drawing/2014/main" id="{D03F73F7-DC2D-F098-D62D-9F1B709441A8}"/>
              </a:ext>
            </a:extLst>
          </p:cNvPr>
          <p:cNvSpPr txBox="1"/>
          <p:nvPr/>
        </p:nvSpPr>
        <p:spPr>
          <a:xfrm>
            <a:off x="2910852" y="4690236"/>
            <a:ext cx="596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’000’</a:t>
            </a:r>
          </a:p>
        </p:txBody>
      </p:sp>
      <p:cxnSp>
        <p:nvCxnSpPr>
          <p:cNvPr id="80" name="Connecteur droit 79">
            <a:extLst>
              <a:ext uri="{FF2B5EF4-FFF2-40B4-BE49-F238E27FC236}">
                <a16:creationId xmlns:a16="http://schemas.microsoft.com/office/drawing/2014/main" id="{38BAE900-8D7A-3409-D6EA-1C3A5AF50D3B}"/>
              </a:ext>
            </a:extLst>
          </p:cNvPr>
          <p:cNvCxnSpPr>
            <a:cxnSpLocks/>
          </p:cNvCxnSpPr>
          <p:nvPr/>
        </p:nvCxnSpPr>
        <p:spPr>
          <a:xfrm flipV="1">
            <a:off x="3414858" y="481939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ZoneTexte 80">
            <a:extLst>
              <a:ext uri="{FF2B5EF4-FFF2-40B4-BE49-F238E27FC236}">
                <a16:creationId xmlns:a16="http://schemas.microsoft.com/office/drawing/2014/main" id="{1D17E880-2883-B37F-B65A-BFA7BE60A1BC}"/>
              </a:ext>
            </a:extLst>
          </p:cNvPr>
          <p:cNvSpPr txBox="1"/>
          <p:nvPr/>
        </p:nvSpPr>
        <p:spPr>
          <a:xfrm>
            <a:off x="3448475" y="47248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</a:t>
            </a:r>
          </a:p>
        </p:txBody>
      </p:sp>
      <p:cxnSp>
        <p:nvCxnSpPr>
          <p:cNvPr id="82" name="Connecteur droit 81">
            <a:extLst>
              <a:ext uri="{FF2B5EF4-FFF2-40B4-BE49-F238E27FC236}">
                <a16:creationId xmlns:a16="http://schemas.microsoft.com/office/drawing/2014/main" id="{77386A59-CCC2-C753-EF6F-6397E7CC173C}"/>
              </a:ext>
            </a:extLst>
          </p:cNvPr>
          <p:cNvCxnSpPr>
            <a:cxnSpLocks/>
          </p:cNvCxnSpPr>
          <p:nvPr/>
        </p:nvCxnSpPr>
        <p:spPr>
          <a:xfrm>
            <a:off x="5484392" y="4048840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Connecteur droit 82">
            <a:extLst>
              <a:ext uri="{FF2B5EF4-FFF2-40B4-BE49-F238E27FC236}">
                <a16:creationId xmlns:a16="http://schemas.microsoft.com/office/drawing/2014/main" id="{26555455-8842-6026-030C-9DCF4D919D2D}"/>
              </a:ext>
            </a:extLst>
          </p:cNvPr>
          <p:cNvCxnSpPr>
            <a:cxnSpLocks/>
          </p:cNvCxnSpPr>
          <p:nvPr/>
        </p:nvCxnSpPr>
        <p:spPr>
          <a:xfrm flipV="1">
            <a:off x="6037387" y="399046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ZoneTexte 83">
            <a:extLst>
              <a:ext uri="{FF2B5EF4-FFF2-40B4-BE49-F238E27FC236}">
                <a16:creationId xmlns:a16="http://schemas.microsoft.com/office/drawing/2014/main" id="{FA66219C-7194-D4F3-363F-CD1BE6440C31}"/>
              </a:ext>
            </a:extLst>
          </p:cNvPr>
          <p:cNvSpPr txBox="1"/>
          <p:nvPr/>
        </p:nvSpPr>
        <p:spPr>
          <a:xfrm>
            <a:off x="5966058" y="404520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5A4BE621-BEE2-9B85-AB9E-1C30B28F3714}"/>
              </a:ext>
            </a:extLst>
          </p:cNvPr>
          <p:cNvSpPr txBox="1"/>
          <p:nvPr/>
        </p:nvSpPr>
        <p:spPr>
          <a:xfrm>
            <a:off x="5703711" y="3617101"/>
            <a:ext cx="116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p_14_12b</a:t>
            </a:r>
          </a:p>
        </p:txBody>
      </p:sp>
      <p:sp>
        <p:nvSpPr>
          <p:cNvPr id="86" name="ZoneTexte 85">
            <a:extLst>
              <a:ext uri="{FF2B5EF4-FFF2-40B4-BE49-F238E27FC236}">
                <a16:creationId xmlns:a16="http://schemas.microsoft.com/office/drawing/2014/main" id="{B4AF3B53-5F21-62DD-1285-58CB7F91DCB3}"/>
              </a:ext>
            </a:extLst>
          </p:cNvPr>
          <p:cNvSpPr txBox="1"/>
          <p:nvPr/>
        </p:nvSpPr>
        <p:spPr>
          <a:xfrm>
            <a:off x="-20494" y="3211549"/>
            <a:ext cx="2085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p_14</a:t>
            </a:r>
          </a:p>
        </p:txBody>
      </p:sp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9B8A4353-67B7-83E1-4A63-5BB6A555A549}"/>
              </a:ext>
            </a:extLst>
          </p:cNvPr>
          <p:cNvCxnSpPr>
            <a:cxnSpLocks/>
          </p:cNvCxnSpPr>
          <p:nvPr/>
        </p:nvCxnSpPr>
        <p:spPr>
          <a:xfrm>
            <a:off x="403473" y="3598186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Connecteur droit 87">
            <a:extLst>
              <a:ext uri="{FF2B5EF4-FFF2-40B4-BE49-F238E27FC236}">
                <a16:creationId xmlns:a16="http://schemas.microsoft.com/office/drawing/2014/main" id="{C185F898-4CB2-9AFC-4FB4-0919FD761248}"/>
              </a:ext>
            </a:extLst>
          </p:cNvPr>
          <p:cNvCxnSpPr>
            <a:cxnSpLocks/>
          </p:cNvCxnSpPr>
          <p:nvPr/>
        </p:nvCxnSpPr>
        <p:spPr>
          <a:xfrm flipV="1">
            <a:off x="882078" y="354186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ZoneTexte 88">
            <a:extLst>
              <a:ext uri="{FF2B5EF4-FFF2-40B4-BE49-F238E27FC236}">
                <a16:creationId xmlns:a16="http://schemas.microsoft.com/office/drawing/2014/main" id="{94B4D958-12DA-D7A0-EF38-EEDB068205AF}"/>
              </a:ext>
            </a:extLst>
          </p:cNvPr>
          <p:cNvSpPr txBox="1"/>
          <p:nvPr/>
        </p:nvSpPr>
        <p:spPr>
          <a:xfrm>
            <a:off x="810749" y="359660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90" name="Ellipse 89">
            <a:extLst>
              <a:ext uri="{FF2B5EF4-FFF2-40B4-BE49-F238E27FC236}">
                <a16:creationId xmlns:a16="http://schemas.microsoft.com/office/drawing/2014/main" id="{F9DCF420-CAED-4104-3DB9-688EF255DFED}"/>
              </a:ext>
            </a:extLst>
          </p:cNvPr>
          <p:cNvSpPr/>
          <p:nvPr/>
        </p:nvSpPr>
        <p:spPr>
          <a:xfrm>
            <a:off x="2075841" y="3241951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&lt;&lt;4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8753B160-9244-E6DA-02D1-AE565BF889C1}"/>
              </a:ext>
            </a:extLst>
          </p:cNvPr>
          <p:cNvCxnSpPr>
            <a:cxnSpLocks/>
          </p:cNvCxnSpPr>
          <p:nvPr/>
        </p:nvCxnSpPr>
        <p:spPr>
          <a:xfrm flipV="1">
            <a:off x="2477464" y="3988521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ZoneTexte 91">
            <a:extLst>
              <a:ext uri="{FF2B5EF4-FFF2-40B4-BE49-F238E27FC236}">
                <a16:creationId xmlns:a16="http://schemas.microsoft.com/office/drawing/2014/main" id="{0E1E9A66-EB1B-67AE-4347-941E99557979}"/>
              </a:ext>
            </a:extLst>
          </p:cNvPr>
          <p:cNvSpPr txBox="1"/>
          <p:nvPr/>
        </p:nvSpPr>
        <p:spPr>
          <a:xfrm>
            <a:off x="1707378" y="3919354"/>
            <a:ext cx="806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’0000’</a:t>
            </a:r>
          </a:p>
        </p:txBody>
      </p:sp>
      <p:cxnSp>
        <p:nvCxnSpPr>
          <p:cNvPr id="93" name="Connecteur droit 92">
            <a:extLst>
              <a:ext uri="{FF2B5EF4-FFF2-40B4-BE49-F238E27FC236}">
                <a16:creationId xmlns:a16="http://schemas.microsoft.com/office/drawing/2014/main" id="{57BF18CB-1716-CD59-BFB2-5B340F8BFC23}"/>
              </a:ext>
            </a:extLst>
          </p:cNvPr>
          <p:cNvCxnSpPr>
            <a:cxnSpLocks/>
          </p:cNvCxnSpPr>
          <p:nvPr/>
        </p:nvCxnSpPr>
        <p:spPr>
          <a:xfrm flipV="1">
            <a:off x="2422034" y="404850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ZoneTexte 93">
            <a:extLst>
              <a:ext uri="{FF2B5EF4-FFF2-40B4-BE49-F238E27FC236}">
                <a16:creationId xmlns:a16="http://schemas.microsoft.com/office/drawing/2014/main" id="{0A274BD3-6A4E-3598-DE0F-02B871875E85}"/>
              </a:ext>
            </a:extLst>
          </p:cNvPr>
          <p:cNvSpPr txBox="1"/>
          <p:nvPr/>
        </p:nvSpPr>
        <p:spPr>
          <a:xfrm>
            <a:off x="2455651" y="3953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95" name="Connecteur droit 94">
            <a:extLst>
              <a:ext uri="{FF2B5EF4-FFF2-40B4-BE49-F238E27FC236}">
                <a16:creationId xmlns:a16="http://schemas.microsoft.com/office/drawing/2014/main" id="{CE51067D-4EE1-55A4-0461-CAF6814B03DF}"/>
              </a:ext>
            </a:extLst>
          </p:cNvPr>
          <p:cNvCxnSpPr>
            <a:cxnSpLocks/>
            <a:stCxn id="90" idx="6"/>
          </p:cNvCxnSpPr>
          <p:nvPr/>
        </p:nvCxnSpPr>
        <p:spPr>
          <a:xfrm>
            <a:off x="2822564" y="3615313"/>
            <a:ext cx="196254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FEB9F3D3-58FD-DA84-2475-9FE150C0F680}"/>
              </a:ext>
            </a:extLst>
          </p:cNvPr>
          <p:cNvCxnSpPr>
            <a:cxnSpLocks/>
          </p:cNvCxnSpPr>
          <p:nvPr/>
        </p:nvCxnSpPr>
        <p:spPr>
          <a:xfrm flipV="1">
            <a:off x="1794771" y="3592799"/>
            <a:ext cx="0" cy="78356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Rectangle 96">
            <a:extLst>
              <a:ext uri="{FF2B5EF4-FFF2-40B4-BE49-F238E27FC236}">
                <a16:creationId xmlns:a16="http://schemas.microsoft.com/office/drawing/2014/main" id="{9BA48529-8E0C-C85D-0016-319B17C4BC32}"/>
              </a:ext>
            </a:extLst>
          </p:cNvPr>
          <p:cNvSpPr/>
          <p:nvPr/>
        </p:nvSpPr>
        <p:spPr>
          <a:xfrm>
            <a:off x="4785107" y="3366914"/>
            <a:ext cx="714656" cy="132289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99" name="Connecteur droit 98">
            <a:extLst>
              <a:ext uri="{FF2B5EF4-FFF2-40B4-BE49-F238E27FC236}">
                <a16:creationId xmlns:a16="http://schemas.microsoft.com/office/drawing/2014/main" id="{621309B6-8B41-B8FB-D5FF-462F25E68F30}"/>
              </a:ext>
            </a:extLst>
          </p:cNvPr>
          <p:cNvCxnSpPr>
            <a:cxnSpLocks/>
          </p:cNvCxnSpPr>
          <p:nvPr/>
        </p:nvCxnSpPr>
        <p:spPr>
          <a:xfrm>
            <a:off x="3838348" y="4390000"/>
            <a:ext cx="94675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Connecteur droit 100">
            <a:extLst>
              <a:ext uri="{FF2B5EF4-FFF2-40B4-BE49-F238E27FC236}">
                <a16:creationId xmlns:a16="http://schemas.microsoft.com/office/drawing/2014/main" id="{81A9AE55-8C28-ECBC-74BC-6B3B91B6CF90}"/>
              </a:ext>
            </a:extLst>
          </p:cNvPr>
          <p:cNvCxnSpPr>
            <a:cxnSpLocks/>
          </p:cNvCxnSpPr>
          <p:nvPr/>
        </p:nvCxnSpPr>
        <p:spPr>
          <a:xfrm flipV="1">
            <a:off x="3606383" y="355693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ZoneTexte 101">
            <a:extLst>
              <a:ext uri="{FF2B5EF4-FFF2-40B4-BE49-F238E27FC236}">
                <a16:creationId xmlns:a16="http://schemas.microsoft.com/office/drawing/2014/main" id="{187E23B3-EA09-5667-71CB-8A4EDF634D24}"/>
              </a:ext>
            </a:extLst>
          </p:cNvPr>
          <p:cNvSpPr txBox="1"/>
          <p:nvPr/>
        </p:nvSpPr>
        <p:spPr>
          <a:xfrm>
            <a:off x="3535054" y="361167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103" name="Connecteur droit 102">
            <a:extLst>
              <a:ext uri="{FF2B5EF4-FFF2-40B4-BE49-F238E27FC236}">
                <a16:creationId xmlns:a16="http://schemas.microsoft.com/office/drawing/2014/main" id="{B9FED317-96C8-1F16-FFA3-DC23361C0742}"/>
              </a:ext>
            </a:extLst>
          </p:cNvPr>
          <p:cNvCxnSpPr>
            <a:cxnSpLocks/>
          </p:cNvCxnSpPr>
          <p:nvPr/>
        </p:nvCxnSpPr>
        <p:spPr>
          <a:xfrm flipV="1">
            <a:off x="4202664" y="433077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ZoneTexte 103">
            <a:extLst>
              <a:ext uri="{FF2B5EF4-FFF2-40B4-BE49-F238E27FC236}">
                <a16:creationId xmlns:a16="http://schemas.microsoft.com/office/drawing/2014/main" id="{DCE71D22-2EAF-CD83-E93D-684EDECAD856}"/>
              </a:ext>
            </a:extLst>
          </p:cNvPr>
          <p:cNvSpPr txBox="1"/>
          <p:nvPr/>
        </p:nvSpPr>
        <p:spPr>
          <a:xfrm>
            <a:off x="4131335" y="438551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105" name="Connecteur droit 104">
            <a:extLst>
              <a:ext uri="{FF2B5EF4-FFF2-40B4-BE49-F238E27FC236}">
                <a16:creationId xmlns:a16="http://schemas.microsoft.com/office/drawing/2014/main" id="{B6B188E7-13F1-FA4D-E6D3-2D8CDF1227F3}"/>
              </a:ext>
            </a:extLst>
          </p:cNvPr>
          <p:cNvCxnSpPr>
            <a:cxnSpLocks/>
          </p:cNvCxnSpPr>
          <p:nvPr/>
        </p:nvCxnSpPr>
        <p:spPr>
          <a:xfrm>
            <a:off x="1796254" y="5919877"/>
            <a:ext cx="123901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" name="Ellipse 105">
            <a:extLst>
              <a:ext uri="{FF2B5EF4-FFF2-40B4-BE49-F238E27FC236}">
                <a16:creationId xmlns:a16="http://schemas.microsoft.com/office/drawing/2014/main" id="{ADE76DAA-139B-44F0-FF79-0A5AD10C82D2}"/>
              </a:ext>
            </a:extLst>
          </p:cNvPr>
          <p:cNvSpPr/>
          <p:nvPr/>
        </p:nvSpPr>
        <p:spPr>
          <a:xfrm>
            <a:off x="3070148" y="5550150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&lt;&lt;3</a:t>
            </a:r>
          </a:p>
        </p:txBody>
      </p:sp>
      <p:cxnSp>
        <p:nvCxnSpPr>
          <p:cNvPr id="107" name="Connecteur droit 106">
            <a:extLst>
              <a:ext uri="{FF2B5EF4-FFF2-40B4-BE49-F238E27FC236}">
                <a16:creationId xmlns:a16="http://schemas.microsoft.com/office/drawing/2014/main" id="{3D03A461-A015-6338-0129-4D31C40AA1C2}"/>
              </a:ext>
            </a:extLst>
          </p:cNvPr>
          <p:cNvCxnSpPr>
            <a:cxnSpLocks/>
          </p:cNvCxnSpPr>
          <p:nvPr/>
        </p:nvCxnSpPr>
        <p:spPr>
          <a:xfrm flipV="1">
            <a:off x="3471771" y="6296720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ZoneTexte 107">
            <a:extLst>
              <a:ext uri="{FF2B5EF4-FFF2-40B4-BE49-F238E27FC236}">
                <a16:creationId xmlns:a16="http://schemas.microsoft.com/office/drawing/2014/main" id="{B027B82E-1789-9256-81B3-EC2362315FE4}"/>
              </a:ext>
            </a:extLst>
          </p:cNvPr>
          <p:cNvSpPr txBox="1"/>
          <p:nvPr/>
        </p:nvSpPr>
        <p:spPr>
          <a:xfrm>
            <a:off x="2845443" y="6227553"/>
            <a:ext cx="662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’000’</a:t>
            </a:r>
          </a:p>
        </p:txBody>
      </p:sp>
      <p:cxnSp>
        <p:nvCxnSpPr>
          <p:cNvPr id="109" name="Connecteur droit 108">
            <a:extLst>
              <a:ext uri="{FF2B5EF4-FFF2-40B4-BE49-F238E27FC236}">
                <a16:creationId xmlns:a16="http://schemas.microsoft.com/office/drawing/2014/main" id="{20D38EFF-BF2A-3604-D46D-BFFA894FF433}"/>
              </a:ext>
            </a:extLst>
          </p:cNvPr>
          <p:cNvCxnSpPr>
            <a:cxnSpLocks/>
          </p:cNvCxnSpPr>
          <p:nvPr/>
        </p:nvCxnSpPr>
        <p:spPr>
          <a:xfrm flipV="1">
            <a:off x="3416341" y="635670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ZoneTexte 109">
            <a:extLst>
              <a:ext uri="{FF2B5EF4-FFF2-40B4-BE49-F238E27FC236}">
                <a16:creationId xmlns:a16="http://schemas.microsoft.com/office/drawing/2014/main" id="{01C40FAB-7452-E7ED-50CF-7062E96AFE39}"/>
              </a:ext>
            </a:extLst>
          </p:cNvPr>
          <p:cNvSpPr txBox="1"/>
          <p:nvPr/>
        </p:nvSpPr>
        <p:spPr>
          <a:xfrm>
            <a:off x="3449958" y="626213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</a:t>
            </a:r>
          </a:p>
        </p:txBody>
      </p:sp>
      <p:cxnSp>
        <p:nvCxnSpPr>
          <p:cNvPr id="111" name="Connecteur droit 110">
            <a:extLst>
              <a:ext uri="{FF2B5EF4-FFF2-40B4-BE49-F238E27FC236}">
                <a16:creationId xmlns:a16="http://schemas.microsoft.com/office/drawing/2014/main" id="{5BD51B87-65D3-4DBA-C971-2433068CB46F}"/>
              </a:ext>
            </a:extLst>
          </p:cNvPr>
          <p:cNvCxnSpPr>
            <a:cxnSpLocks/>
          </p:cNvCxnSpPr>
          <p:nvPr/>
        </p:nvCxnSpPr>
        <p:spPr>
          <a:xfrm>
            <a:off x="5485875" y="5586157"/>
            <a:ext cx="12466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Connecteur droit 111">
            <a:extLst>
              <a:ext uri="{FF2B5EF4-FFF2-40B4-BE49-F238E27FC236}">
                <a16:creationId xmlns:a16="http://schemas.microsoft.com/office/drawing/2014/main" id="{44C270DE-AEF8-C47B-4836-8A148FE9A4AA}"/>
              </a:ext>
            </a:extLst>
          </p:cNvPr>
          <p:cNvCxnSpPr>
            <a:cxnSpLocks/>
          </p:cNvCxnSpPr>
          <p:nvPr/>
        </p:nvCxnSpPr>
        <p:spPr>
          <a:xfrm flipV="1">
            <a:off x="6038870" y="552777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3" name="ZoneTexte 112">
            <a:extLst>
              <a:ext uri="{FF2B5EF4-FFF2-40B4-BE49-F238E27FC236}">
                <a16:creationId xmlns:a16="http://schemas.microsoft.com/office/drawing/2014/main" id="{9D761BD8-711D-1D9E-DFD5-891E97783EE8}"/>
              </a:ext>
            </a:extLst>
          </p:cNvPr>
          <p:cNvSpPr txBox="1"/>
          <p:nvPr/>
        </p:nvSpPr>
        <p:spPr>
          <a:xfrm>
            <a:off x="5967541" y="558252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14" name="ZoneTexte 113">
            <a:extLst>
              <a:ext uri="{FF2B5EF4-FFF2-40B4-BE49-F238E27FC236}">
                <a16:creationId xmlns:a16="http://schemas.microsoft.com/office/drawing/2014/main" id="{84907BAA-1CD7-6FD7-5E4D-5F3EAE496546}"/>
              </a:ext>
            </a:extLst>
          </p:cNvPr>
          <p:cNvSpPr txBox="1"/>
          <p:nvPr/>
        </p:nvSpPr>
        <p:spPr>
          <a:xfrm>
            <a:off x="5705194" y="5154418"/>
            <a:ext cx="116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p_18_12b</a:t>
            </a:r>
          </a:p>
        </p:txBody>
      </p:sp>
      <p:sp>
        <p:nvSpPr>
          <p:cNvPr id="115" name="ZoneTexte 114">
            <a:extLst>
              <a:ext uri="{FF2B5EF4-FFF2-40B4-BE49-F238E27FC236}">
                <a16:creationId xmlns:a16="http://schemas.microsoft.com/office/drawing/2014/main" id="{7D9445DC-9C56-CB59-5B7B-06497699C6AF}"/>
              </a:ext>
            </a:extLst>
          </p:cNvPr>
          <p:cNvSpPr txBox="1"/>
          <p:nvPr/>
        </p:nvSpPr>
        <p:spPr>
          <a:xfrm>
            <a:off x="-19011" y="4748866"/>
            <a:ext cx="19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p_18</a:t>
            </a:r>
          </a:p>
        </p:txBody>
      </p:sp>
      <p:cxnSp>
        <p:nvCxnSpPr>
          <p:cNvPr id="116" name="Connecteur droit 115">
            <a:extLst>
              <a:ext uri="{FF2B5EF4-FFF2-40B4-BE49-F238E27FC236}">
                <a16:creationId xmlns:a16="http://schemas.microsoft.com/office/drawing/2014/main" id="{7DAF1AF1-22EE-4488-2E99-22A8E4933E30}"/>
              </a:ext>
            </a:extLst>
          </p:cNvPr>
          <p:cNvCxnSpPr>
            <a:cxnSpLocks/>
          </p:cNvCxnSpPr>
          <p:nvPr/>
        </p:nvCxnSpPr>
        <p:spPr>
          <a:xfrm>
            <a:off x="404956" y="5135503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7" name="Connecteur droit 116">
            <a:extLst>
              <a:ext uri="{FF2B5EF4-FFF2-40B4-BE49-F238E27FC236}">
                <a16:creationId xmlns:a16="http://schemas.microsoft.com/office/drawing/2014/main" id="{8932C80A-7932-7E4D-E050-A4520E4020DF}"/>
              </a:ext>
            </a:extLst>
          </p:cNvPr>
          <p:cNvCxnSpPr>
            <a:cxnSpLocks/>
          </p:cNvCxnSpPr>
          <p:nvPr/>
        </p:nvCxnSpPr>
        <p:spPr>
          <a:xfrm flipV="1">
            <a:off x="883561" y="507918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8" name="ZoneTexte 117">
            <a:extLst>
              <a:ext uri="{FF2B5EF4-FFF2-40B4-BE49-F238E27FC236}">
                <a16:creationId xmlns:a16="http://schemas.microsoft.com/office/drawing/2014/main" id="{19D808FE-C6B0-55BA-F115-B0B6A7ED471F}"/>
              </a:ext>
            </a:extLst>
          </p:cNvPr>
          <p:cNvSpPr txBox="1"/>
          <p:nvPr/>
        </p:nvSpPr>
        <p:spPr>
          <a:xfrm>
            <a:off x="812232" y="513392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19" name="Ellipse 118">
            <a:extLst>
              <a:ext uri="{FF2B5EF4-FFF2-40B4-BE49-F238E27FC236}">
                <a16:creationId xmlns:a16="http://schemas.microsoft.com/office/drawing/2014/main" id="{7135AEBF-464D-4F3A-D27E-7AB90BC38771}"/>
              </a:ext>
            </a:extLst>
          </p:cNvPr>
          <p:cNvSpPr/>
          <p:nvPr/>
        </p:nvSpPr>
        <p:spPr>
          <a:xfrm>
            <a:off x="2077324" y="4779268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&lt;&lt;4</a:t>
            </a:r>
          </a:p>
        </p:txBody>
      </p:sp>
      <p:cxnSp>
        <p:nvCxnSpPr>
          <p:cNvPr id="120" name="Connecteur droit 119">
            <a:extLst>
              <a:ext uri="{FF2B5EF4-FFF2-40B4-BE49-F238E27FC236}">
                <a16:creationId xmlns:a16="http://schemas.microsoft.com/office/drawing/2014/main" id="{8F0F2A98-3E7B-222B-9CF1-29F6ED90C8D5}"/>
              </a:ext>
            </a:extLst>
          </p:cNvPr>
          <p:cNvCxnSpPr>
            <a:cxnSpLocks/>
          </p:cNvCxnSpPr>
          <p:nvPr/>
        </p:nvCxnSpPr>
        <p:spPr>
          <a:xfrm flipV="1">
            <a:off x="2478947" y="5525838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1" name="ZoneTexte 120">
            <a:extLst>
              <a:ext uri="{FF2B5EF4-FFF2-40B4-BE49-F238E27FC236}">
                <a16:creationId xmlns:a16="http://schemas.microsoft.com/office/drawing/2014/main" id="{8E74EED1-54B5-AEF3-8D9B-6862A3FED7D8}"/>
              </a:ext>
            </a:extLst>
          </p:cNvPr>
          <p:cNvSpPr txBox="1"/>
          <p:nvPr/>
        </p:nvSpPr>
        <p:spPr>
          <a:xfrm>
            <a:off x="1732123" y="5456671"/>
            <a:ext cx="783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’0000’</a:t>
            </a:r>
          </a:p>
        </p:txBody>
      </p:sp>
      <p:cxnSp>
        <p:nvCxnSpPr>
          <p:cNvPr id="122" name="Connecteur droit 121">
            <a:extLst>
              <a:ext uri="{FF2B5EF4-FFF2-40B4-BE49-F238E27FC236}">
                <a16:creationId xmlns:a16="http://schemas.microsoft.com/office/drawing/2014/main" id="{62AC9F28-5469-82F7-B561-6FCEF60895E5}"/>
              </a:ext>
            </a:extLst>
          </p:cNvPr>
          <p:cNvCxnSpPr>
            <a:cxnSpLocks/>
          </p:cNvCxnSpPr>
          <p:nvPr/>
        </p:nvCxnSpPr>
        <p:spPr>
          <a:xfrm flipV="1">
            <a:off x="2423517" y="558582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3" name="ZoneTexte 122">
            <a:extLst>
              <a:ext uri="{FF2B5EF4-FFF2-40B4-BE49-F238E27FC236}">
                <a16:creationId xmlns:a16="http://schemas.microsoft.com/office/drawing/2014/main" id="{B85F88AC-6E22-2A87-04D9-DB137DDDC8AE}"/>
              </a:ext>
            </a:extLst>
          </p:cNvPr>
          <p:cNvSpPr txBox="1"/>
          <p:nvPr/>
        </p:nvSpPr>
        <p:spPr>
          <a:xfrm>
            <a:off x="2457134" y="549125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124" name="Connecteur droit 123">
            <a:extLst>
              <a:ext uri="{FF2B5EF4-FFF2-40B4-BE49-F238E27FC236}">
                <a16:creationId xmlns:a16="http://schemas.microsoft.com/office/drawing/2014/main" id="{C3C59A7A-FF19-4309-8F7E-509D2EA0B0D9}"/>
              </a:ext>
            </a:extLst>
          </p:cNvPr>
          <p:cNvCxnSpPr>
            <a:cxnSpLocks/>
            <a:stCxn id="119" idx="6"/>
          </p:cNvCxnSpPr>
          <p:nvPr/>
        </p:nvCxnSpPr>
        <p:spPr>
          <a:xfrm>
            <a:off x="2824047" y="5152630"/>
            <a:ext cx="196254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Connecteur droit 124">
            <a:extLst>
              <a:ext uri="{FF2B5EF4-FFF2-40B4-BE49-F238E27FC236}">
                <a16:creationId xmlns:a16="http://schemas.microsoft.com/office/drawing/2014/main" id="{2FD86C49-6BB8-AFE3-F997-E8C979A745BD}"/>
              </a:ext>
            </a:extLst>
          </p:cNvPr>
          <p:cNvCxnSpPr>
            <a:cxnSpLocks/>
          </p:cNvCxnSpPr>
          <p:nvPr/>
        </p:nvCxnSpPr>
        <p:spPr>
          <a:xfrm flipV="1">
            <a:off x="1796254" y="5130116"/>
            <a:ext cx="0" cy="78356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6" name="Rectangle 125">
            <a:extLst>
              <a:ext uri="{FF2B5EF4-FFF2-40B4-BE49-F238E27FC236}">
                <a16:creationId xmlns:a16="http://schemas.microsoft.com/office/drawing/2014/main" id="{806714F0-768C-BB96-7407-E09DCA77E58C}"/>
              </a:ext>
            </a:extLst>
          </p:cNvPr>
          <p:cNvSpPr/>
          <p:nvPr/>
        </p:nvSpPr>
        <p:spPr>
          <a:xfrm>
            <a:off x="4786590" y="4904231"/>
            <a:ext cx="714656" cy="132289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127" name="Connecteur droit 126">
            <a:extLst>
              <a:ext uri="{FF2B5EF4-FFF2-40B4-BE49-F238E27FC236}">
                <a16:creationId xmlns:a16="http://schemas.microsoft.com/office/drawing/2014/main" id="{A013E3B4-BE05-B098-2079-3A1FF923436E}"/>
              </a:ext>
            </a:extLst>
          </p:cNvPr>
          <p:cNvCxnSpPr>
            <a:cxnSpLocks/>
          </p:cNvCxnSpPr>
          <p:nvPr/>
        </p:nvCxnSpPr>
        <p:spPr>
          <a:xfrm>
            <a:off x="3839831" y="5927317"/>
            <a:ext cx="94675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Connecteur droit 127">
            <a:extLst>
              <a:ext uri="{FF2B5EF4-FFF2-40B4-BE49-F238E27FC236}">
                <a16:creationId xmlns:a16="http://schemas.microsoft.com/office/drawing/2014/main" id="{C2D7792C-3524-1A6D-0B42-CA9D96287693}"/>
              </a:ext>
            </a:extLst>
          </p:cNvPr>
          <p:cNvCxnSpPr>
            <a:cxnSpLocks/>
          </p:cNvCxnSpPr>
          <p:nvPr/>
        </p:nvCxnSpPr>
        <p:spPr>
          <a:xfrm flipV="1">
            <a:off x="3607866" y="509425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9" name="ZoneTexte 128">
            <a:extLst>
              <a:ext uri="{FF2B5EF4-FFF2-40B4-BE49-F238E27FC236}">
                <a16:creationId xmlns:a16="http://schemas.microsoft.com/office/drawing/2014/main" id="{DB3C148F-FB9D-8942-E0CE-8CECBB1981BC}"/>
              </a:ext>
            </a:extLst>
          </p:cNvPr>
          <p:cNvSpPr txBox="1"/>
          <p:nvPr/>
        </p:nvSpPr>
        <p:spPr>
          <a:xfrm>
            <a:off x="3536537" y="51489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130" name="Connecteur droit 129">
            <a:extLst>
              <a:ext uri="{FF2B5EF4-FFF2-40B4-BE49-F238E27FC236}">
                <a16:creationId xmlns:a16="http://schemas.microsoft.com/office/drawing/2014/main" id="{61B3A896-A834-C2AB-F438-969D74110EE4}"/>
              </a:ext>
            </a:extLst>
          </p:cNvPr>
          <p:cNvCxnSpPr>
            <a:cxnSpLocks/>
          </p:cNvCxnSpPr>
          <p:nvPr/>
        </p:nvCxnSpPr>
        <p:spPr>
          <a:xfrm flipV="1">
            <a:off x="4204147" y="586808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1" name="ZoneTexte 130">
            <a:extLst>
              <a:ext uri="{FF2B5EF4-FFF2-40B4-BE49-F238E27FC236}">
                <a16:creationId xmlns:a16="http://schemas.microsoft.com/office/drawing/2014/main" id="{FF8D300B-B9B7-AE0F-0A81-7DDB7867CBA7}"/>
              </a:ext>
            </a:extLst>
          </p:cNvPr>
          <p:cNvSpPr txBox="1"/>
          <p:nvPr/>
        </p:nvSpPr>
        <p:spPr>
          <a:xfrm>
            <a:off x="4132818" y="592283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734921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2CF4C8E-8268-FF1A-86BA-2CAFD3856C7D}"/>
              </a:ext>
            </a:extLst>
          </p:cNvPr>
          <p:cNvSpPr/>
          <p:nvPr/>
        </p:nvSpPr>
        <p:spPr>
          <a:xfrm>
            <a:off x="8593727" y="301478"/>
            <a:ext cx="2566449" cy="180017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Convolution Module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r>
              <a:rPr lang="fr-FR" dirty="0"/>
              <a:t>2 =&gt; </a:t>
            </a:r>
            <a:r>
              <a:rPr lang="fr-FR" dirty="0" err="1"/>
              <a:t>Gaussian</a:t>
            </a:r>
            <a:endParaRPr lang="fr-FR" dirty="0"/>
          </a:p>
          <a:p>
            <a:r>
              <a:rPr lang="fr-FR" dirty="0"/>
              <a:t>(Coeff 36)</a:t>
            </a:r>
          </a:p>
        </p:txBody>
      </p:sp>
      <p:cxnSp>
        <p:nvCxnSpPr>
          <p:cNvPr id="171" name="Connecteur droit 170">
            <a:extLst>
              <a:ext uri="{FF2B5EF4-FFF2-40B4-BE49-F238E27FC236}">
                <a16:creationId xmlns:a16="http://schemas.microsoft.com/office/drawing/2014/main" id="{0AAF0E44-ED3B-D90C-1047-88443F7431D6}"/>
              </a:ext>
            </a:extLst>
          </p:cNvPr>
          <p:cNvCxnSpPr>
            <a:cxnSpLocks/>
          </p:cNvCxnSpPr>
          <p:nvPr/>
        </p:nvCxnSpPr>
        <p:spPr>
          <a:xfrm>
            <a:off x="6073019" y="3458809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Connecteur droit 172">
            <a:extLst>
              <a:ext uri="{FF2B5EF4-FFF2-40B4-BE49-F238E27FC236}">
                <a16:creationId xmlns:a16="http://schemas.microsoft.com/office/drawing/2014/main" id="{D3BD6D79-AE76-5F46-0B36-6FD146210F3A}"/>
              </a:ext>
            </a:extLst>
          </p:cNvPr>
          <p:cNvCxnSpPr>
            <a:cxnSpLocks/>
          </p:cNvCxnSpPr>
          <p:nvPr/>
        </p:nvCxnSpPr>
        <p:spPr>
          <a:xfrm flipV="1">
            <a:off x="6748863" y="339967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4" name="ZoneTexte 173">
            <a:extLst>
              <a:ext uri="{FF2B5EF4-FFF2-40B4-BE49-F238E27FC236}">
                <a16:creationId xmlns:a16="http://schemas.microsoft.com/office/drawing/2014/main" id="{94623FC0-23A1-4C17-69AF-65E9D9EB664F}"/>
              </a:ext>
            </a:extLst>
          </p:cNvPr>
          <p:cNvSpPr txBox="1"/>
          <p:nvPr/>
        </p:nvSpPr>
        <p:spPr>
          <a:xfrm>
            <a:off x="6677534" y="34544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0205ECB-2059-3AC7-6C18-2E98A7A2BFAC}"/>
              </a:ext>
            </a:extLst>
          </p:cNvPr>
          <p:cNvSpPr txBox="1"/>
          <p:nvPr/>
        </p:nvSpPr>
        <p:spPr>
          <a:xfrm>
            <a:off x="6215543" y="2976833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out_coeff36</a:t>
            </a:r>
          </a:p>
        </p:txBody>
      </p:sp>
      <p:graphicFrame>
        <p:nvGraphicFramePr>
          <p:cNvPr id="100" name="Tableau 2">
            <a:extLst>
              <a:ext uri="{FF2B5EF4-FFF2-40B4-BE49-F238E27FC236}">
                <a16:creationId xmlns:a16="http://schemas.microsoft.com/office/drawing/2014/main" id="{BB6852AC-2413-B28E-7968-D01935D1E8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121141"/>
              </p:ext>
            </p:extLst>
          </p:nvPr>
        </p:nvGraphicFramePr>
        <p:xfrm>
          <a:off x="8593727" y="4031752"/>
          <a:ext cx="3327405" cy="24333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5481">
                  <a:extLst>
                    <a:ext uri="{9D8B030D-6E8A-4147-A177-3AD203B41FA5}">
                      <a16:colId xmlns:a16="http://schemas.microsoft.com/office/drawing/2014/main" val="2779333694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36222761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409287516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15722668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3884564475"/>
                    </a:ext>
                  </a:extLst>
                </a:gridCol>
              </a:tblGrid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089692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32765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102228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1793681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4093359"/>
                  </a:ext>
                </a:extLst>
              </a:tr>
            </a:tbl>
          </a:graphicData>
        </a:graphic>
      </p:graphicFrame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E42ACFD2-2F7E-5DFB-76EA-41A8FDCF6F84}"/>
              </a:ext>
            </a:extLst>
          </p:cNvPr>
          <p:cNvCxnSpPr>
            <a:cxnSpLocks/>
          </p:cNvCxnSpPr>
          <p:nvPr/>
        </p:nvCxnSpPr>
        <p:spPr>
          <a:xfrm>
            <a:off x="2370342" y="3786278"/>
            <a:ext cx="123901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Ellipse 36">
            <a:extLst>
              <a:ext uri="{FF2B5EF4-FFF2-40B4-BE49-F238E27FC236}">
                <a16:creationId xmlns:a16="http://schemas.microsoft.com/office/drawing/2014/main" id="{862CA276-B430-ECDE-1790-AE24E43EAC9B}"/>
              </a:ext>
            </a:extLst>
          </p:cNvPr>
          <p:cNvSpPr/>
          <p:nvPr/>
        </p:nvSpPr>
        <p:spPr>
          <a:xfrm>
            <a:off x="3644236" y="3416551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&lt;&lt;2</a:t>
            </a:r>
          </a:p>
        </p:txBody>
      </p: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6CC9B5E9-CE9B-1646-5D62-7757C482AE4D}"/>
              </a:ext>
            </a:extLst>
          </p:cNvPr>
          <p:cNvCxnSpPr>
            <a:cxnSpLocks/>
          </p:cNvCxnSpPr>
          <p:nvPr/>
        </p:nvCxnSpPr>
        <p:spPr>
          <a:xfrm flipV="1">
            <a:off x="4045859" y="4163121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A49A8B93-B19C-C301-140D-C54E728DC742}"/>
              </a:ext>
            </a:extLst>
          </p:cNvPr>
          <p:cNvSpPr txBox="1"/>
          <p:nvPr/>
        </p:nvSpPr>
        <p:spPr>
          <a:xfrm>
            <a:off x="3504027" y="4093954"/>
            <a:ext cx="578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’00’</a:t>
            </a: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A66A6ACC-9905-EF17-9394-76F850217FB8}"/>
              </a:ext>
            </a:extLst>
          </p:cNvPr>
          <p:cNvCxnSpPr>
            <a:cxnSpLocks/>
          </p:cNvCxnSpPr>
          <p:nvPr/>
        </p:nvCxnSpPr>
        <p:spPr>
          <a:xfrm flipV="1">
            <a:off x="3990429" y="422310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ZoneTexte 40">
            <a:extLst>
              <a:ext uri="{FF2B5EF4-FFF2-40B4-BE49-F238E27FC236}">
                <a16:creationId xmlns:a16="http://schemas.microsoft.com/office/drawing/2014/main" id="{1F197EE5-B150-A490-16C4-41CF41C7B861}"/>
              </a:ext>
            </a:extLst>
          </p:cNvPr>
          <p:cNvSpPr txBox="1"/>
          <p:nvPr/>
        </p:nvSpPr>
        <p:spPr>
          <a:xfrm>
            <a:off x="4024046" y="41285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0A0AA466-2ED1-CE96-7D41-3C0BB585968E}"/>
              </a:ext>
            </a:extLst>
          </p:cNvPr>
          <p:cNvSpPr txBox="1"/>
          <p:nvPr/>
        </p:nvSpPr>
        <p:spPr>
          <a:xfrm>
            <a:off x="555077" y="2615267"/>
            <a:ext cx="2074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‘00000000’ &amp; p_13</a:t>
            </a:r>
          </a:p>
        </p:txBody>
      </p:sp>
      <p:cxnSp>
        <p:nvCxnSpPr>
          <p:cNvPr id="57" name="Connecteur droit 56">
            <a:extLst>
              <a:ext uri="{FF2B5EF4-FFF2-40B4-BE49-F238E27FC236}">
                <a16:creationId xmlns:a16="http://schemas.microsoft.com/office/drawing/2014/main" id="{0F5918A1-0D96-399A-FB99-330FC087E3AA}"/>
              </a:ext>
            </a:extLst>
          </p:cNvPr>
          <p:cNvCxnSpPr>
            <a:cxnSpLocks/>
          </p:cNvCxnSpPr>
          <p:nvPr/>
        </p:nvCxnSpPr>
        <p:spPr>
          <a:xfrm>
            <a:off x="979044" y="3001904"/>
            <a:ext cx="165023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Connecteur droit 57">
            <a:extLst>
              <a:ext uri="{FF2B5EF4-FFF2-40B4-BE49-F238E27FC236}">
                <a16:creationId xmlns:a16="http://schemas.microsoft.com/office/drawing/2014/main" id="{45BB883A-979F-8E29-D2AF-ED821DA12FD7}"/>
              </a:ext>
            </a:extLst>
          </p:cNvPr>
          <p:cNvCxnSpPr>
            <a:cxnSpLocks/>
          </p:cNvCxnSpPr>
          <p:nvPr/>
        </p:nvCxnSpPr>
        <p:spPr>
          <a:xfrm flipV="1">
            <a:off x="1457649" y="294558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ZoneTexte 58">
            <a:extLst>
              <a:ext uri="{FF2B5EF4-FFF2-40B4-BE49-F238E27FC236}">
                <a16:creationId xmlns:a16="http://schemas.microsoft.com/office/drawing/2014/main" id="{E1B1BABB-6204-2E58-C488-F601C77F4BBD}"/>
              </a:ext>
            </a:extLst>
          </p:cNvPr>
          <p:cNvSpPr txBox="1"/>
          <p:nvPr/>
        </p:nvSpPr>
        <p:spPr>
          <a:xfrm>
            <a:off x="1386320" y="300032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02AF29D5-6BC9-21D3-8773-C4F1483B7B19}"/>
              </a:ext>
            </a:extLst>
          </p:cNvPr>
          <p:cNvSpPr/>
          <p:nvPr/>
        </p:nvSpPr>
        <p:spPr>
          <a:xfrm>
            <a:off x="2651412" y="2645669"/>
            <a:ext cx="746723" cy="746723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70C0"/>
                </a:solidFill>
              </a:rPr>
              <a:t>&lt;&lt;5</a:t>
            </a:r>
          </a:p>
        </p:txBody>
      </p: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5DBE0109-E0B3-21A6-89DE-ED9627BB91FE}"/>
              </a:ext>
            </a:extLst>
          </p:cNvPr>
          <p:cNvCxnSpPr>
            <a:cxnSpLocks/>
          </p:cNvCxnSpPr>
          <p:nvPr/>
        </p:nvCxnSpPr>
        <p:spPr>
          <a:xfrm flipV="1">
            <a:off x="3053035" y="3392239"/>
            <a:ext cx="0" cy="23099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ZoneTexte 61">
            <a:extLst>
              <a:ext uri="{FF2B5EF4-FFF2-40B4-BE49-F238E27FC236}">
                <a16:creationId xmlns:a16="http://schemas.microsoft.com/office/drawing/2014/main" id="{F7F5112B-4A48-3D26-C2D3-973D369A90E0}"/>
              </a:ext>
            </a:extLst>
          </p:cNvPr>
          <p:cNvSpPr txBox="1"/>
          <p:nvPr/>
        </p:nvSpPr>
        <p:spPr>
          <a:xfrm>
            <a:off x="2212301" y="3323072"/>
            <a:ext cx="877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’00000’</a:t>
            </a:r>
          </a:p>
        </p:txBody>
      </p: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B884054E-978C-FB66-F48F-5DAEE1642A74}"/>
              </a:ext>
            </a:extLst>
          </p:cNvPr>
          <p:cNvCxnSpPr>
            <a:cxnSpLocks/>
          </p:cNvCxnSpPr>
          <p:nvPr/>
        </p:nvCxnSpPr>
        <p:spPr>
          <a:xfrm flipV="1">
            <a:off x="2997605" y="345222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ZoneTexte 63">
            <a:extLst>
              <a:ext uri="{FF2B5EF4-FFF2-40B4-BE49-F238E27FC236}">
                <a16:creationId xmlns:a16="http://schemas.microsoft.com/office/drawing/2014/main" id="{49F1591F-F841-EA8B-1CB6-3F4CDCFAE3C4}"/>
              </a:ext>
            </a:extLst>
          </p:cNvPr>
          <p:cNvSpPr txBox="1"/>
          <p:nvPr/>
        </p:nvSpPr>
        <p:spPr>
          <a:xfrm>
            <a:off x="3031222" y="335765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5</a:t>
            </a:r>
          </a:p>
        </p:txBody>
      </p: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BAC94DC6-4A3C-774E-9408-ECA54E6A3448}"/>
              </a:ext>
            </a:extLst>
          </p:cNvPr>
          <p:cNvCxnSpPr>
            <a:cxnSpLocks/>
            <a:stCxn id="60" idx="6"/>
          </p:cNvCxnSpPr>
          <p:nvPr/>
        </p:nvCxnSpPr>
        <p:spPr>
          <a:xfrm>
            <a:off x="3398135" y="3019031"/>
            <a:ext cx="196254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6684F80F-4A79-FCE1-442C-862538341CED}"/>
              </a:ext>
            </a:extLst>
          </p:cNvPr>
          <p:cNvSpPr txBox="1"/>
          <p:nvPr/>
        </p:nvSpPr>
        <p:spPr>
          <a:xfrm>
            <a:off x="8820140" y="2163337"/>
            <a:ext cx="2566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36x = (32+4)x = 32x + 4x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C9A1D4EF-78E2-9E3D-A285-C5072A9504D0}"/>
              </a:ext>
            </a:extLst>
          </p:cNvPr>
          <p:cNvCxnSpPr>
            <a:cxnSpLocks/>
          </p:cNvCxnSpPr>
          <p:nvPr/>
        </p:nvCxnSpPr>
        <p:spPr>
          <a:xfrm flipV="1">
            <a:off x="2370342" y="2996517"/>
            <a:ext cx="0" cy="78356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5F3B62E-70EA-ABD2-88C7-D3D1D236DFBC}"/>
              </a:ext>
            </a:extLst>
          </p:cNvPr>
          <p:cNvSpPr/>
          <p:nvPr/>
        </p:nvSpPr>
        <p:spPr>
          <a:xfrm>
            <a:off x="5360678" y="2770632"/>
            <a:ext cx="714656" cy="132289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741EEE1D-FC0F-04DF-7314-AAC4828692A8}"/>
              </a:ext>
            </a:extLst>
          </p:cNvPr>
          <p:cNvCxnSpPr>
            <a:cxnSpLocks/>
          </p:cNvCxnSpPr>
          <p:nvPr/>
        </p:nvCxnSpPr>
        <p:spPr>
          <a:xfrm>
            <a:off x="4413919" y="3793718"/>
            <a:ext cx="94675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6F4EBF4A-BEB6-70A8-C75F-C62C183A48C1}"/>
              </a:ext>
            </a:extLst>
          </p:cNvPr>
          <p:cNvCxnSpPr>
            <a:cxnSpLocks/>
          </p:cNvCxnSpPr>
          <p:nvPr/>
        </p:nvCxnSpPr>
        <p:spPr>
          <a:xfrm flipV="1">
            <a:off x="4181954" y="296065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FB2B486E-AA6C-F1CA-DB7D-87E9ACFC554A}"/>
              </a:ext>
            </a:extLst>
          </p:cNvPr>
          <p:cNvSpPr txBox="1"/>
          <p:nvPr/>
        </p:nvSpPr>
        <p:spPr>
          <a:xfrm>
            <a:off x="4110625" y="301539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248A9349-D7E8-CA19-8BBA-4B0ED1740545}"/>
              </a:ext>
            </a:extLst>
          </p:cNvPr>
          <p:cNvCxnSpPr>
            <a:cxnSpLocks/>
          </p:cNvCxnSpPr>
          <p:nvPr/>
        </p:nvCxnSpPr>
        <p:spPr>
          <a:xfrm flipV="1">
            <a:off x="4778235" y="373449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77F9A3DD-59B4-904E-1182-106C8E0F6AA7}"/>
              </a:ext>
            </a:extLst>
          </p:cNvPr>
          <p:cNvSpPr txBox="1"/>
          <p:nvPr/>
        </p:nvSpPr>
        <p:spPr>
          <a:xfrm>
            <a:off x="4706906" y="37892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843581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2CF4C8E-8268-FF1A-86BA-2CAFD3856C7D}"/>
              </a:ext>
            </a:extLst>
          </p:cNvPr>
          <p:cNvSpPr/>
          <p:nvPr/>
        </p:nvSpPr>
        <p:spPr>
          <a:xfrm>
            <a:off x="8593727" y="301478"/>
            <a:ext cx="2566449" cy="180017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Convolution Module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r>
              <a:rPr lang="fr-FR" dirty="0"/>
              <a:t>2 =&gt; </a:t>
            </a:r>
            <a:r>
              <a:rPr lang="fr-FR" dirty="0" err="1"/>
              <a:t>Gaussian</a:t>
            </a:r>
            <a:endParaRPr lang="fr-FR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D53AF62A-CA1B-B929-7A63-CF0403CCB785}"/>
              </a:ext>
            </a:extLst>
          </p:cNvPr>
          <p:cNvSpPr/>
          <p:nvPr/>
        </p:nvSpPr>
        <p:spPr>
          <a:xfrm>
            <a:off x="4417885" y="1875662"/>
            <a:ext cx="1015943" cy="320060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>
                <a:solidFill>
                  <a:srgbClr val="0070C0"/>
                </a:solidFill>
              </a:rPr>
              <a:t>+</a:t>
            </a:r>
          </a:p>
        </p:txBody>
      </p:sp>
      <p:cxnSp>
        <p:nvCxnSpPr>
          <p:cNvPr id="171" name="Connecteur droit 170">
            <a:extLst>
              <a:ext uri="{FF2B5EF4-FFF2-40B4-BE49-F238E27FC236}">
                <a16:creationId xmlns:a16="http://schemas.microsoft.com/office/drawing/2014/main" id="{0AAF0E44-ED3B-D90C-1047-88443F7431D6}"/>
              </a:ext>
            </a:extLst>
          </p:cNvPr>
          <p:cNvCxnSpPr>
            <a:cxnSpLocks/>
          </p:cNvCxnSpPr>
          <p:nvPr/>
        </p:nvCxnSpPr>
        <p:spPr>
          <a:xfrm>
            <a:off x="5433828" y="3429548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Connecteur droit 172">
            <a:extLst>
              <a:ext uri="{FF2B5EF4-FFF2-40B4-BE49-F238E27FC236}">
                <a16:creationId xmlns:a16="http://schemas.microsoft.com/office/drawing/2014/main" id="{D3BD6D79-AE76-5F46-0B36-6FD146210F3A}"/>
              </a:ext>
            </a:extLst>
          </p:cNvPr>
          <p:cNvCxnSpPr>
            <a:cxnSpLocks/>
          </p:cNvCxnSpPr>
          <p:nvPr/>
        </p:nvCxnSpPr>
        <p:spPr>
          <a:xfrm flipV="1">
            <a:off x="6109672" y="337041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4" name="ZoneTexte 173">
            <a:extLst>
              <a:ext uri="{FF2B5EF4-FFF2-40B4-BE49-F238E27FC236}">
                <a16:creationId xmlns:a16="http://schemas.microsoft.com/office/drawing/2014/main" id="{94623FC0-23A1-4C17-69AF-65E9D9EB664F}"/>
              </a:ext>
            </a:extLst>
          </p:cNvPr>
          <p:cNvSpPr txBox="1"/>
          <p:nvPr/>
        </p:nvSpPr>
        <p:spPr>
          <a:xfrm>
            <a:off x="6038343" y="342515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0205ECB-2059-3AC7-6C18-2E98A7A2BFAC}"/>
              </a:ext>
            </a:extLst>
          </p:cNvPr>
          <p:cNvSpPr txBox="1"/>
          <p:nvPr/>
        </p:nvSpPr>
        <p:spPr>
          <a:xfrm>
            <a:off x="5576352" y="2947572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out_sum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53D3350-D832-24C3-F085-650F56C7654A}"/>
              </a:ext>
            </a:extLst>
          </p:cNvPr>
          <p:cNvSpPr txBox="1"/>
          <p:nvPr/>
        </p:nvSpPr>
        <p:spPr>
          <a:xfrm>
            <a:off x="7851592" y="3723644"/>
            <a:ext cx="14434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>
                <a:solidFill>
                  <a:srgbClr val="0070C0"/>
                </a:solidFill>
              </a:rPr>
              <a:t>out_sum</a:t>
            </a:r>
            <a:r>
              <a:rPr lang="fr-FR" sz="1600" dirty="0">
                <a:solidFill>
                  <a:srgbClr val="0070C0"/>
                </a:solidFill>
              </a:rPr>
              <a:t>(11)</a:t>
            </a:r>
          </a:p>
          <a:p>
            <a:r>
              <a:rPr lang="fr-FR" sz="1600" dirty="0">
                <a:solidFill>
                  <a:srgbClr val="0070C0"/>
                </a:solidFill>
              </a:rPr>
              <a:t>&amp; </a:t>
            </a:r>
            <a:r>
              <a:rPr lang="fr-FR" sz="1600" dirty="0" err="1">
                <a:solidFill>
                  <a:srgbClr val="0070C0"/>
                </a:solidFill>
              </a:rPr>
              <a:t>out_sum</a:t>
            </a:r>
            <a:r>
              <a:rPr lang="fr-FR" sz="1600" dirty="0">
                <a:solidFill>
                  <a:srgbClr val="0070C0"/>
                </a:solidFill>
              </a:rPr>
              <a:t>(10)</a:t>
            </a:r>
          </a:p>
          <a:p>
            <a:r>
              <a:rPr lang="fr-FR" sz="1600" dirty="0">
                <a:solidFill>
                  <a:srgbClr val="0070C0"/>
                </a:solidFill>
              </a:rPr>
              <a:t>&amp; </a:t>
            </a:r>
            <a:r>
              <a:rPr lang="fr-FR" sz="1600" dirty="0" err="1">
                <a:solidFill>
                  <a:srgbClr val="0070C0"/>
                </a:solidFill>
              </a:rPr>
              <a:t>out_sum</a:t>
            </a:r>
            <a:r>
              <a:rPr lang="fr-FR" sz="1600" dirty="0">
                <a:solidFill>
                  <a:srgbClr val="0070C0"/>
                </a:solidFill>
              </a:rPr>
              <a:t>(9)</a:t>
            </a:r>
          </a:p>
          <a:p>
            <a:r>
              <a:rPr lang="fr-FR" sz="1600" dirty="0">
                <a:solidFill>
                  <a:srgbClr val="0070C0"/>
                </a:solidFill>
              </a:rPr>
              <a:t> &amp; </a:t>
            </a:r>
            <a:r>
              <a:rPr lang="fr-FR" sz="1600" dirty="0" err="1">
                <a:solidFill>
                  <a:srgbClr val="0070C0"/>
                </a:solidFill>
              </a:rPr>
              <a:t>out_sum</a:t>
            </a:r>
            <a:r>
              <a:rPr lang="fr-FR" sz="1600" dirty="0">
                <a:solidFill>
                  <a:srgbClr val="0070C0"/>
                </a:solidFill>
              </a:rPr>
              <a:t>(8)</a:t>
            </a:r>
          </a:p>
        </p:txBody>
      </p: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9293AABE-EA24-E832-BEBD-FB25E3C90763}"/>
              </a:ext>
            </a:extLst>
          </p:cNvPr>
          <p:cNvCxnSpPr>
            <a:cxnSpLocks/>
          </p:cNvCxnSpPr>
          <p:nvPr/>
        </p:nvCxnSpPr>
        <p:spPr>
          <a:xfrm flipV="1">
            <a:off x="9835726" y="2528141"/>
            <a:ext cx="0" cy="1175596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284B4F05-0B96-1408-19FB-D9DA9A0DB2EE}"/>
              </a:ext>
            </a:extLst>
          </p:cNvPr>
          <p:cNvCxnSpPr>
            <a:cxnSpLocks/>
          </p:cNvCxnSpPr>
          <p:nvPr/>
        </p:nvCxnSpPr>
        <p:spPr>
          <a:xfrm flipH="1" flipV="1">
            <a:off x="9464018" y="2323494"/>
            <a:ext cx="367992" cy="20464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ZoneTexte 53">
            <a:extLst>
              <a:ext uri="{FF2B5EF4-FFF2-40B4-BE49-F238E27FC236}">
                <a16:creationId xmlns:a16="http://schemas.microsoft.com/office/drawing/2014/main" id="{989A1C91-0FE3-7777-D8AF-1FC1CE55D7E3}"/>
              </a:ext>
            </a:extLst>
          </p:cNvPr>
          <p:cNvSpPr txBox="1"/>
          <p:nvPr/>
        </p:nvSpPr>
        <p:spPr>
          <a:xfrm>
            <a:off x="9493753" y="3231204"/>
            <a:ext cx="364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A5AC7FB0-15AB-B9DA-10E3-5A14AB7A8358}"/>
              </a:ext>
            </a:extLst>
          </p:cNvPr>
          <p:cNvSpPr txBox="1"/>
          <p:nvPr/>
        </p:nvSpPr>
        <p:spPr>
          <a:xfrm>
            <a:off x="9458123" y="2531992"/>
            <a:ext cx="32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</a:t>
            </a:r>
          </a:p>
        </p:txBody>
      </p: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DE675794-09EA-1934-29D7-CE1320235224}"/>
              </a:ext>
            </a:extLst>
          </p:cNvPr>
          <p:cNvCxnSpPr>
            <a:cxnSpLocks/>
          </p:cNvCxnSpPr>
          <p:nvPr/>
        </p:nvCxnSpPr>
        <p:spPr>
          <a:xfrm flipV="1">
            <a:off x="9465026" y="2323494"/>
            <a:ext cx="0" cy="1636754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eur droit 56">
            <a:extLst>
              <a:ext uri="{FF2B5EF4-FFF2-40B4-BE49-F238E27FC236}">
                <a16:creationId xmlns:a16="http://schemas.microsoft.com/office/drawing/2014/main" id="{78F422E6-8C3D-CD6B-7A34-0D37DF3FA244}"/>
              </a:ext>
            </a:extLst>
          </p:cNvPr>
          <p:cNvCxnSpPr>
            <a:cxnSpLocks/>
          </p:cNvCxnSpPr>
          <p:nvPr/>
        </p:nvCxnSpPr>
        <p:spPr>
          <a:xfrm flipH="1">
            <a:off x="9457262" y="3703737"/>
            <a:ext cx="374748" cy="25651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57">
            <a:extLst>
              <a:ext uri="{FF2B5EF4-FFF2-40B4-BE49-F238E27FC236}">
                <a16:creationId xmlns:a16="http://schemas.microsoft.com/office/drawing/2014/main" id="{59F840EC-1640-E663-9848-BDA4EFED5C5B}"/>
              </a:ext>
            </a:extLst>
          </p:cNvPr>
          <p:cNvCxnSpPr>
            <a:cxnSpLocks/>
          </p:cNvCxnSpPr>
          <p:nvPr/>
        </p:nvCxnSpPr>
        <p:spPr>
          <a:xfrm flipV="1">
            <a:off x="9699202" y="3800043"/>
            <a:ext cx="0" cy="92243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ZoneTexte 58">
            <a:extLst>
              <a:ext uri="{FF2B5EF4-FFF2-40B4-BE49-F238E27FC236}">
                <a16:creationId xmlns:a16="http://schemas.microsoft.com/office/drawing/2014/main" id="{62A51068-E237-3E03-DA12-8111F05F2B2E}"/>
              </a:ext>
            </a:extLst>
          </p:cNvPr>
          <p:cNvSpPr txBox="1"/>
          <p:nvPr/>
        </p:nvSpPr>
        <p:spPr>
          <a:xfrm>
            <a:off x="9631955" y="4229204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60" name="Connecteur droit 59">
            <a:extLst>
              <a:ext uri="{FF2B5EF4-FFF2-40B4-BE49-F238E27FC236}">
                <a16:creationId xmlns:a16="http://schemas.microsoft.com/office/drawing/2014/main" id="{6BC52753-00AC-7AE4-0A0A-2FE20FD3E4B7}"/>
              </a:ext>
            </a:extLst>
          </p:cNvPr>
          <p:cNvCxnSpPr>
            <a:cxnSpLocks/>
          </p:cNvCxnSpPr>
          <p:nvPr/>
        </p:nvCxnSpPr>
        <p:spPr>
          <a:xfrm flipV="1">
            <a:off x="9631955" y="4229204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ZoneTexte 60">
            <a:extLst>
              <a:ext uri="{FF2B5EF4-FFF2-40B4-BE49-F238E27FC236}">
                <a16:creationId xmlns:a16="http://schemas.microsoft.com/office/drawing/2014/main" id="{A400DAAE-73CD-5E38-C580-A53C7C250329}"/>
              </a:ext>
            </a:extLst>
          </p:cNvPr>
          <p:cNvSpPr txBox="1"/>
          <p:nvPr/>
        </p:nvSpPr>
        <p:spPr>
          <a:xfrm>
            <a:off x="10178368" y="2608818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out_filt_2</a:t>
            </a:r>
          </a:p>
        </p:txBody>
      </p: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30F39AC6-9FD2-40BB-18BA-6F8CA394C95E}"/>
              </a:ext>
            </a:extLst>
          </p:cNvPr>
          <p:cNvCxnSpPr>
            <a:cxnSpLocks/>
          </p:cNvCxnSpPr>
          <p:nvPr/>
        </p:nvCxnSpPr>
        <p:spPr>
          <a:xfrm flipV="1">
            <a:off x="10627769" y="304999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ZoneTexte 62">
            <a:extLst>
              <a:ext uri="{FF2B5EF4-FFF2-40B4-BE49-F238E27FC236}">
                <a16:creationId xmlns:a16="http://schemas.microsoft.com/office/drawing/2014/main" id="{DF038C9C-2303-0473-BE68-45DD43A17F99}"/>
              </a:ext>
            </a:extLst>
          </p:cNvPr>
          <p:cNvSpPr txBox="1"/>
          <p:nvPr/>
        </p:nvSpPr>
        <p:spPr>
          <a:xfrm>
            <a:off x="10556440" y="310474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64" name="Connecteur droit 63">
            <a:extLst>
              <a:ext uri="{FF2B5EF4-FFF2-40B4-BE49-F238E27FC236}">
                <a16:creationId xmlns:a16="http://schemas.microsoft.com/office/drawing/2014/main" id="{FBBB06E2-1A4E-D85D-6F38-DDB0EB4BBADF}"/>
              </a:ext>
            </a:extLst>
          </p:cNvPr>
          <p:cNvCxnSpPr>
            <a:cxnSpLocks/>
          </p:cNvCxnSpPr>
          <p:nvPr/>
        </p:nvCxnSpPr>
        <p:spPr>
          <a:xfrm>
            <a:off x="9838530" y="3094165"/>
            <a:ext cx="1687971" cy="1483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ZoneTexte 64">
            <a:extLst>
              <a:ext uri="{FF2B5EF4-FFF2-40B4-BE49-F238E27FC236}">
                <a16:creationId xmlns:a16="http://schemas.microsoft.com/office/drawing/2014/main" id="{C04C1829-72A6-8214-C85B-AFB641C8B2DD}"/>
              </a:ext>
            </a:extLst>
          </p:cNvPr>
          <p:cNvSpPr txBox="1"/>
          <p:nvPr/>
        </p:nvSpPr>
        <p:spPr>
          <a:xfrm>
            <a:off x="9040129" y="4664200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cmd_conv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B1E6C78F-1C6D-7D6D-AEB5-57BEC29831EE}"/>
              </a:ext>
            </a:extLst>
          </p:cNvPr>
          <p:cNvSpPr txBox="1"/>
          <p:nvPr/>
        </p:nvSpPr>
        <p:spPr>
          <a:xfrm>
            <a:off x="7664210" y="2377421"/>
            <a:ext cx="83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‘0000’</a:t>
            </a:r>
          </a:p>
        </p:txBody>
      </p:sp>
      <p:cxnSp>
        <p:nvCxnSpPr>
          <p:cNvPr id="67" name="Connecteur droit 66">
            <a:extLst>
              <a:ext uri="{FF2B5EF4-FFF2-40B4-BE49-F238E27FC236}">
                <a16:creationId xmlns:a16="http://schemas.microsoft.com/office/drawing/2014/main" id="{63CE6BC3-62B2-5261-5B96-FAC7E43044BC}"/>
              </a:ext>
            </a:extLst>
          </p:cNvPr>
          <p:cNvCxnSpPr>
            <a:cxnSpLocks/>
          </p:cNvCxnSpPr>
          <p:nvPr/>
        </p:nvCxnSpPr>
        <p:spPr>
          <a:xfrm flipV="1">
            <a:off x="8565790" y="269832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ZoneTexte 67">
            <a:extLst>
              <a:ext uri="{FF2B5EF4-FFF2-40B4-BE49-F238E27FC236}">
                <a16:creationId xmlns:a16="http://schemas.microsoft.com/office/drawing/2014/main" id="{2700CF5A-CD07-8850-6F83-CC575D5FF8A1}"/>
              </a:ext>
            </a:extLst>
          </p:cNvPr>
          <p:cNvSpPr txBox="1"/>
          <p:nvPr/>
        </p:nvSpPr>
        <p:spPr>
          <a:xfrm>
            <a:off x="8494461" y="275307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F2BB3D65-2FF1-A38D-ED8F-08B8BF39F297}"/>
              </a:ext>
            </a:extLst>
          </p:cNvPr>
          <p:cNvCxnSpPr>
            <a:cxnSpLocks/>
          </p:cNvCxnSpPr>
          <p:nvPr/>
        </p:nvCxnSpPr>
        <p:spPr>
          <a:xfrm>
            <a:off x="7776551" y="2742497"/>
            <a:ext cx="1687971" cy="1483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onnecteur droit 69">
            <a:extLst>
              <a:ext uri="{FF2B5EF4-FFF2-40B4-BE49-F238E27FC236}">
                <a16:creationId xmlns:a16="http://schemas.microsoft.com/office/drawing/2014/main" id="{9FADD216-C431-A419-C2D7-2C1F26F6EDD2}"/>
              </a:ext>
            </a:extLst>
          </p:cNvPr>
          <p:cNvCxnSpPr>
            <a:cxnSpLocks/>
          </p:cNvCxnSpPr>
          <p:nvPr/>
        </p:nvCxnSpPr>
        <p:spPr>
          <a:xfrm flipV="1">
            <a:off x="8562412" y="339364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3F70038C-E5BD-42F6-4141-A1C70959DB3C}"/>
              </a:ext>
            </a:extLst>
          </p:cNvPr>
          <p:cNvCxnSpPr>
            <a:cxnSpLocks/>
          </p:cNvCxnSpPr>
          <p:nvPr/>
        </p:nvCxnSpPr>
        <p:spPr>
          <a:xfrm>
            <a:off x="7773173" y="3437814"/>
            <a:ext cx="1687971" cy="1483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ZoneTexte 72">
            <a:extLst>
              <a:ext uri="{FF2B5EF4-FFF2-40B4-BE49-F238E27FC236}">
                <a16:creationId xmlns:a16="http://schemas.microsoft.com/office/drawing/2014/main" id="{D1226BB8-1F28-1E24-4907-FDE7954E2247}"/>
              </a:ext>
            </a:extLst>
          </p:cNvPr>
          <p:cNvSpPr txBox="1"/>
          <p:nvPr/>
        </p:nvSpPr>
        <p:spPr>
          <a:xfrm>
            <a:off x="8522141" y="343471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DCBC8233-D5FF-08C8-634C-1F7079283290}"/>
              </a:ext>
            </a:extLst>
          </p:cNvPr>
          <p:cNvCxnSpPr>
            <a:cxnSpLocks/>
          </p:cNvCxnSpPr>
          <p:nvPr/>
        </p:nvCxnSpPr>
        <p:spPr>
          <a:xfrm>
            <a:off x="3152260" y="2251441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7BF68208-A523-55BE-9326-E831CBB10FDA}"/>
              </a:ext>
            </a:extLst>
          </p:cNvPr>
          <p:cNvCxnSpPr>
            <a:cxnSpLocks/>
          </p:cNvCxnSpPr>
          <p:nvPr/>
        </p:nvCxnSpPr>
        <p:spPr>
          <a:xfrm flipV="1">
            <a:off x="3828104" y="219230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ZoneTexte 71">
            <a:extLst>
              <a:ext uri="{FF2B5EF4-FFF2-40B4-BE49-F238E27FC236}">
                <a16:creationId xmlns:a16="http://schemas.microsoft.com/office/drawing/2014/main" id="{EF79A1D3-31AE-03BA-B0C2-F378BABB64C4}"/>
              </a:ext>
            </a:extLst>
          </p:cNvPr>
          <p:cNvSpPr txBox="1"/>
          <p:nvPr/>
        </p:nvSpPr>
        <p:spPr>
          <a:xfrm>
            <a:off x="3756775" y="224705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0D4C8CD4-AD60-7ADA-D043-6959C1CC6565}"/>
              </a:ext>
            </a:extLst>
          </p:cNvPr>
          <p:cNvSpPr txBox="1"/>
          <p:nvPr/>
        </p:nvSpPr>
        <p:spPr>
          <a:xfrm>
            <a:off x="2337447" y="1875662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out_coeff1</a:t>
            </a:r>
          </a:p>
        </p:txBody>
      </p: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D7CFB30E-7C26-0E36-5E47-8BD20AD0D46F}"/>
              </a:ext>
            </a:extLst>
          </p:cNvPr>
          <p:cNvCxnSpPr>
            <a:cxnSpLocks/>
          </p:cNvCxnSpPr>
          <p:nvPr/>
        </p:nvCxnSpPr>
        <p:spPr>
          <a:xfrm>
            <a:off x="3162618" y="2741196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9CFC6736-684E-58A1-7FAC-17DB34E91360}"/>
              </a:ext>
            </a:extLst>
          </p:cNvPr>
          <p:cNvCxnSpPr>
            <a:cxnSpLocks/>
          </p:cNvCxnSpPr>
          <p:nvPr/>
        </p:nvCxnSpPr>
        <p:spPr>
          <a:xfrm flipV="1">
            <a:off x="3838462" y="268206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ZoneTexte 76">
            <a:extLst>
              <a:ext uri="{FF2B5EF4-FFF2-40B4-BE49-F238E27FC236}">
                <a16:creationId xmlns:a16="http://schemas.microsoft.com/office/drawing/2014/main" id="{7D22DBAC-4C85-20CC-5A41-79FABB779F0D}"/>
              </a:ext>
            </a:extLst>
          </p:cNvPr>
          <p:cNvSpPr txBox="1"/>
          <p:nvPr/>
        </p:nvSpPr>
        <p:spPr>
          <a:xfrm>
            <a:off x="3767133" y="273680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0E86CAEF-85AF-6CD7-A293-9ADEC79CBECC}"/>
              </a:ext>
            </a:extLst>
          </p:cNvPr>
          <p:cNvSpPr txBox="1"/>
          <p:nvPr/>
        </p:nvSpPr>
        <p:spPr>
          <a:xfrm>
            <a:off x="2347805" y="2365417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out_coeff4</a:t>
            </a:r>
          </a:p>
        </p:txBody>
      </p:sp>
      <p:cxnSp>
        <p:nvCxnSpPr>
          <p:cNvPr id="79" name="Connecteur droit 78">
            <a:extLst>
              <a:ext uri="{FF2B5EF4-FFF2-40B4-BE49-F238E27FC236}">
                <a16:creationId xmlns:a16="http://schemas.microsoft.com/office/drawing/2014/main" id="{3DE4FC0E-100F-585D-5A9D-BBA57C3CDC9B}"/>
              </a:ext>
            </a:extLst>
          </p:cNvPr>
          <p:cNvCxnSpPr>
            <a:cxnSpLocks/>
          </p:cNvCxnSpPr>
          <p:nvPr/>
        </p:nvCxnSpPr>
        <p:spPr>
          <a:xfrm>
            <a:off x="3162618" y="3229465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Connecteur droit 79">
            <a:extLst>
              <a:ext uri="{FF2B5EF4-FFF2-40B4-BE49-F238E27FC236}">
                <a16:creationId xmlns:a16="http://schemas.microsoft.com/office/drawing/2014/main" id="{1EDD4A49-DD16-B9A7-A9D5-80BD976E5AE5}"/>
              </a:ext>
            </a:extLst>
          </p:cNvPr>
          <p:cNvCxnSpPr>
            <a:cxnSpLocks/>
          </p:cNvCxnSpPr>
          <p:nvPr/>
        </p:nvCxnSpPr>
        <p:spPr>
          <a:xfrm flipV="1">
            <a:off x="3838462" y="317033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ZoneTexte 80">
            <a:extLst>
              <a:ext uri="{FF2B5EF4-FFF2-40B4-BE49-F238E27FC236}">
                <a16:creationId xmlns:a16="http://schemas.microsoft.com/office/drawing/2014/main" id="{86ADFFE1-1A7D-0E30-4846-D55A2E24232E}"/>
              </a:ext>
            </a:extLst>
          </p:cNvPr>
          <p:cNvSpPr txBox="1"/>
          <p:nvPr/>
        </p:nvSpPr>
        <p:spPr>
          <a:xfrm>
            <a:off x="3767133" y="322507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B7F43A9A-FDEF-2732-AFA4-6905611AEE57}"/>
              </a:ext>
            </a:extLst>
          </p:cNvPr>
          <p:cNvSpPr txBox="1"/>
          <p:nvPr/>
        </p:nvSpPr>
        <p:spPr>
          <a:xfrm>
            <a:off x="2347805" y="2853686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out_coeff6</a:t>
            </a:r>
          </a:p>
        </p:txBody>
      </p:sp>
      <p:cxnSp>
        <p:nvCxnSpPr>
          <p:cNvPr id="93" name="Connecteur droit 92">
            <a:extLst>
              <a:ext uri="{FF2B5EF4-FFF2-40B4-BE49-F238E27FC236}">
                <a16:creationId xmlns:a16="http://schemas.microsoft.com/office/drawing/2014/main" id="{268DE6D2-B367-5940-8071-FEA9E5487CD8}"/>
              </a:ext>
            </a:extLst>
          </p:cNvPr>
          <p:cNvCxnSpPr>
            <a:cxnSpLocks/>
          </p:cNvCxnSpPr>
          <p:nvPr/>
        </p:nvCxnSpPr>
        <p:spPr>
          <a:xfrm>
            <a:off x="3172976" y="3719220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Connecteur droit 93">
            <a:extLst>
              <a:ext uri="{FF2B5EF4-FFF2-40B4-BE49-F238E27FC236}">
                <a16:creationId xmlns:a16="http://schemas.microsoft.com/office/drawing/2014/main" id="{5807F584-88B1-4DDD-2280-90007DF2CC4D}"/>
              </a:ext>
            </a:extLst>
          </p:cNvPr>
          <p:cNvCxnSpPr>
            <a:cxnSpLocks/>
          </p:cNvCxnSpPr>
          <p:nvPr/>
        </p:nvCxnSpPr>
        <p:spPr>
          <a:xfrm flipV="1">
            <a:off x="3848820" y="366008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" name="ZoneTexte 94">
            <a:extLst>
              <a:ext uri="{FF2B5EF4-FFF2-40B4-BE49-F238E27FC236}">
                <a16:creationId xmlns:a16="http://schemas.microsoft.com/office/drawing/2014/main" id="{7045D26E-E336-CE6A-21C9-A083585825DE}"/>
              </a:ext>
            </a:extLst>
          </p:cNvPr>
          <p:cNvSpPr txBox="1"/>
          <p:nvPr/>
        </p:nvSpPr>
        <p:spPr>
          <a:xfrm>
            <a:off x="3777491" y="371482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96" name="ZoneTexte 95">
            <a:extLst>
              <a:ext uri="{FF2B5EF4-FFF2-40B4-BE49-F238E27FC236}">
                <a16:creationId xmlns:a16="http://schemas.microsoft.com/office/drawing/2014/main" id="{03C44EDC-B7F0-E9C4-5308-F1C69FEB7952}"/>
              </a:ext>
            </a:extLst>
          </p:cNvPr>
          <p:cNvSpPr txBox="1"/>
          <p:nvPr/>
        </p:nvSpPr>
        <p:spPr>
          <a:xfrm>
            <a:off x="2358163" y="3343441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out_coeff16</a:t>
            </a:r>
          </a:p>
        </p:txBody>
      </p: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31C6C13A-E0CE-E987-98E8-3AE283F56C31}"/>
              </a:ext>
            </a:extLst>
          </p:cNvPr>
          <p:cNvCxnSpPr>
            <a:cxnSpLocks/>
          </p:cNvCxnSpPr>
          <p:nvPr/>
        </p:nvCxnSpPr>
        <p:spPr>
          <a:xfrm>
            <a:off x="3153742" y="4188256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Connecteur droit 98">
            <a:extLst>
              <a:ext uri="{FF2B5EF4-FFF2-40B4-BE49-F238E27FC236}">
                <a16:creationId xmlns:a16="http://schemas.microsoft.com/office/drawing/2014/main" id="{E2D7BD09-9CE9-E50D-3779-B6BE0F5FB92C}"/>
              </a:ext>
            </a:extLst>
          </p:cNvPr>
          <p:cNvCxnSpPr>
            <a:cxnSpLocks/>
          </p:cNvCxnSpPr>
          <p:nvPr/>
        </p:nvCxnSpPr>
        <p:spPr>
          <a:xfrm flipV="1">
            <a:off x="3829586" y="412912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0" name="ZoneTexte 99">
            <a:extLst>
              <a:ext uri="{FF2B5EF4-FFF2-40B4-BE49-F238E27FC236}">
                <a16:creationId xmlns:a16="http://schemas.microsoft.com/office/drawing/2014/main" id="{BEA7275B-302A-0A92-601B-8E29DC28972C}"/>
              </a:ext>
            </a:extLst>
          </p:cNvPr>
          <p:cNvSpPr txBox="1"/>
          <p:nvPr/>
        </p:nvSpPr>
        <p:spPr>
          <a:xfrm>
            <a:off x="3758257" y="418386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  <p:sp>
        <p:nvSpPr>
          <p:cNvPr id="101" name="ZoneTexte 100">
            <a:extLst>
              <a:ext uri="{FF2B5EF4-FFF2-40B4-BE49-F238E27FC236}">
                <a16:creationId xmlns:a16="http://schemas.microsoft.com/office/drawing/2014/main" id="{16732CA8-F87C-1AC2-697D-3E1B0CEB111B}"/>
              </a:ext>
            </a:extLst>
          </p:cNvPr>
          <p:cNvSpPr txBox="1"/>
          <p:nvPr/>
        </p:nvSpPr>
        <p:spPr>
          <a:xfrm>
            <a:off x="2338929" y="3812477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out_coeff24</a:t>
            </a:r>
          </a:p>
        </p:txBody>
      </p:sp>
      <p:cxnSp>
        <p:nvCxnSpPr>
          <p:cNvPr id="102" name="Connecteur droit 101">
            <a:extLst>
              <a:ext uri="{FF2B5EF4-FFF2-40B4-BE49-F238E27FC236}">
                <a16:creationId xmlns:a16="http://schemas.microsoft.com/office/drawing/2014/main" id="{E1E0C01D-AF99-2916-C94F-49F049F56572}"/>
              </a:ext>
            </a:extLst>
          </p:cNvPr>
          <p:cNvCxnSpPr>
            <a:cxnSpLocks/>
          </p:cNvCxnSpPr>
          <p:nvPr/>
        </p:nvCxnSpPr>
        <p:spPr>
          <a:xfrm>
            <a:off x="3164100" y="4678011"/>
            <a:ext cx="125869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Connecteur droit 102">
            <a:extLst>
              <a:ext uri="{FF2B5EF4-FFF2-40B4-BE49-F238E27FC236}">
                <a16:creationId xmlns:a16="http://schemas.microsoft.com/office/drawing/2014/main" id="{A98FD5C6-3627-F7C0-0AC9-75904E601536}"/>
              </a:ext>
            </a:extLst>
          </p:cNvPr>
          <p:cNvCxnSpPr>
            <a:cxnSpLocks/>
          </p:cNvCxnSpPr>
          <p:nvPr/>
        </p:nvCxnSpPr>
        <p:spPr>
          <a:xfrm flipV="1">
            <a:off x="3839944" y="461887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ZoneTexte 103">
            <a:extLst>
              <a:ext uri="{FF2B5EF4-FFF2-40B4-BE49-F238E27FC236}">
                <a16:creationId xmlns:a16="http://schemas.microsoft.com/office/drawing/2014/main" id="{806B4BDF-3C28-E271-6440-B5559252BAA2}"/>
              </a:ext>
            </a:extLst>
          </p:cNvPr>
          <p:cNvSpPr txBox="1"/>
          <p:nvPr/>
        </p:nvSpPr>
        <p:spPr>
          <a:xfrm>
            <a:off x="2349287" y="4302232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out_coeff36</a:t>
            </a:r>
          </a:p>
        </p:txBody>
      </p:sp>
      <p:sp>
        <p:nvSpPr>
          <p:cNvPr id="105" name="ZoneTexte 104">
            <a:extLst>
              <a:ext uri="{FF2B5EF4-FFF2-40B4-BE49-F238E27FC236}">
                <a16:creationId xmlns:a16="http://schemas.microsoft.com/office/drawing/2014/main" id="{90994AC3-1458-5944-8F60-7A856FC1A16B}"/>
              </a:ext>
            </a:extLst>
          </p:cNvPr>
          <p:cNvSpPr txBox="1"/>
          <p:nvPr/>
        </p:nvSpPr>
        <p:spPr>
          <a:xfrm>
            <a:off x="3777491" y="470369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509294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5EDEF509-49E9-E849-856B-AD844EF4A143}"/>
              </a:ext>
            </a:extLst>
          </p:cNvPr>
          <p:cNvSpPr/>
          <p:nvPr/>
        </p:nvSpPr>
        <p:spPr>
          <a:xfrm>
            <a:off x="9710774" y="393253"/>
            <a:ext cx="1739917" cy="943445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shift_sync</a:t>
            </a:r>
            <a:endParaRPr lang="fr-FR" dirty="0"/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2A4C1EBC-5767-CBFB-73BC-A688F1556A0E}"/>
              </a:ext>
            </a:extLst>
          </p:cNvPr>
          <p:cNvCxnSpPr/>
          <p:nvPr/>
        </p:nvCxnSpPr>
        <p:spPr>
          <a:xfrm>
            <a:off x="2041447" y="5181600"/>
            <a:ext cx="806656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79B21920-42A9-E168-E61A-EADC5D9F00D2}"/>
              </a:ext>
            </a:extLst>
          </p:cNvPr>
          <p:cNvSpPr txBox="1"/>
          <p:nvPr/>
        </p:nvSpPr>
        <p:spPr>
          <a:xfrm>
            <a:off x="1111116" y="1672115"/>
            <a:ext cx="715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hsync</a:t>
            </a:r>
            <a:endParaRPr lang="fr-FR" dirty="0">
              <a:solidFill>
                <a:srgbClr val="FF0000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427722B0-0C78-C97C-B767-D6629FD03524}"/>
              </a:ext>
            </a:extLst>
          </p:cNvPr>
          <p:cNvCxnSpPr/>
          <p:nvPr/>
        </p:nvCxnSpPr>
        <p:spPr>
          <a:xfrm>
            <a:off x="1920819" y="1162492"/>
            <a:ext cx="0" cy="4735032"/>
          </a:xfrm>
          <a:prstGeom prst="line">
            <a:avLst/>
          </a:prstGeom>
          <a:ln w="285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604DE8E9-CC3D-1A87-2D1A-63A0F303FB84}"/>
              </a:ext>
            </a:extLst>
          </p:cNvPr>
          <p:cNvSpPr txBox="1"/>
          <p:nvPr/>
        </p:nvSpPr>
        <p:spPr>
          <a:xfrm>
            <a:off x="1587528" y="5882809"/>
            <a:ext cx="658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7030A0"/>
                </a:solidFill>
              </a:rPr>
              <a:t>reset</a:t>
            </a: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BD112335-25D0-2FFC-99BF-9ADD3ACB6265}"/>
              </a:ext>
            </a:extLst>
          </p:cNvPr>
          <p:cNvCxnSpPr/>
          <p:nvPr/>
        </p:nvCxnSpPr>
        <p:spPr>
          <a:xfrm>
            <a:off x="3781518" y="1147777"/>
            <a:ext cx="0" cy="4735032"/>
          </a:xfrm>
          <a:prstGeom prst="line">
            <a:avLst/>
          </a:prstGeom>
          <a:ln w="2857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86C58C4B-4520-BCF1-287B-8A331255C9E9}"/>
              </a:ext>
            </a:extLst>
          </p:cNvPr>
          <p:cNvSpPr txBox="1"/>
          <p:nvPr/>
        </p:nvSpPr>
        <p:spPr>
          <a:xfrm>
            <a:off x="3019621" y="5882809"/>
            <a:ext cx="1557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0B050"/>
                </a:solidFill>
              </a:rPr>
              <a:t>reset + 800 </a:t>
            </a:r>
            <a:r>
              <a:rPr lang="fr-FR" dirty="0" err="1">
                <a:solidFill>
                  <a:srgbClr val="00B050"/>
                </a:solidFill>
              </a:rPr>
              <a:t>pix</a:t>
            </a:r>
            <a:endParaRPr lang="fr-FR" dirty="0">
              <a:solidFill>
                <a:srgbClr val="00B050"/>
              </a:solidFill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1020719-EDC7-BD5A-F713-5BE107E01973}"/>
              </a:ext>
            </a:extLst>
          </p:cNvPr>
          <p:cNvSpPr txBox="1"/>
          <p:nvPr/>
        </p:nvSpPr>
        <p:spPr>
          <a:xfrm>
            <a:off x="386286" y="2519543"/>
            <a:ext cx="1478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chemeClr val="bg2">
                    <a:lumMod val="50000"/>
                  </a:schemeClr>
                </a:solidFill>
              </a:rPr>
              <a:t>hsync_shifted</a:t>
            </a:r>
            <a:endParaRPr lang="fr-FR" dirty="0">
              <a:solidFill>
                <a:schemeClr val="bg2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Encre 14">
                <a:extLst>
                  <a:ext uri="{FF2B5EF4-FFF2-40B4-BE49-F238E27FC236}">
                    <a16:creationId xmlns:a16="http://schemas.microsoft.com/office/drawing/2014/main" id="{326E46B4-94A9-52F2-3984-875DA29B0741}"/>
                  </a:ext>
                </a:extLst>
              </p14:cNvPr>
              <p14:cNvContentPartPr/>
              <p14:nvPr/>
            </p14:nvContentPartPr>
            <p14:xfrm>
              <a:off x="1956099" y="4033062"/>
              <a:ext cx="360" cy="360"/>
            </p14:xfrm>
          </p:contentPart>
        </mc:Choice>
        <mc:Fallback xmlns="">
          <p:pic>
            <p:nvPicPr>
              <p:cNvPr id="15" name="Encre 14">
                <a:extLst>
                  <a:ext uri="{FF2B5EF4-FFF2-40B4-BE49-F238E27FC236}">
                    <a16:creationId xmlns:a16="http://schemas.microsoft.com/office/drawing/2014/main" id="{326E46B4-94A9-52F2-3984-875DA29B074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47459" y="4024062"/>
                <a:ext cx="18000" cy="18000"/>
              </a:xfrm>
              <a:prstGeom prst="rect">
                <a:avLst/>
              </a:prstGeom>
            </p:spPr>
          </p:pic>
        </mc:Fallback>
      </mc:AlternateContent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4939556D-6B41-69ED-C849-7DCB6935FE2B}"/>
              </a:ext>
            </a:extLst>
          </p:cNvPr>
          <p:cNvCxnSpPr/>
          <p:nvPr/>
        </p:nvCxnSpPr>
        <p:spPr>
          <a:xfrm>
            <a:off x="5611587" y="1162492"/>
            <a:ext cx="0" cy="4735032"/>
          </a:xfrm>
          <a:prstGeom prst="line">
            <a:avLst/>
          </a:prstGeom>
          <a:ln w="2857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DD62888E-6201-D77C-75F3-094CA0B1CE20}"/>
              </a:ext>
            </a:extLst>
          </p:cNvPr>
          <p:cNvSpPr txBox="1"/>
          <p:nvPr/>
        </p:nvSpPr>
        <p:spPr>
          <a:xfrm>
            <a:off x="4973275" y="5869870"/>
            <a:ext cx="1674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0B050"/>
                </a:solidFill>
              </a:rPr>
              <a:t>reset + 1600 </a:t>
            </a:r>
            <a:r>
              <a:rPr lang="fr-FR" dirty="0" err="1">
                <a:solidFill>
                  <a:srgbClr val="00B050"/>
                </a:solidFill>
              </a:rPr>
              <a:t>pix</a:t>
            </a:r>
            <a:endParaRPr lang="fr-FR" dirty="0">
              <a:solidFill>
                <a:srgbClr val="00B050"/>
              </a:solidFill>
            </a:endParaRP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3DE81B11-B92A-F0B6-8CD2-C0A3B71DEBD3}"/>
              </a:ext>
            </a:extLst>
          </p:cNvPr>
          <p:cNvCxnSpPr/>
          <p:nvPr/>
        </p:nvCxnSpPr>
        <p:spPr>
          <a:xfrm>
            <a:off x="7438890" y="1162492"/>
            <a:ext cx="0" cy="4735032"/>
          </a:xfrm>
          <a:prstGeom prst="line">
            <a:avLst/>
          </a:prstGeom>
          <a:ln w="2857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184FE699-9855-0CB4-0CCE-C7CA56FD053C}"/>
              </a:ext>
            </a:extLst>
          </p:cNvPr>
          <p:cNvSpPr txBox="1"/>
          <p:nvPr/>
        </p:nvSpPr>
        <p:spPr>
          <a:xfrm>
            <a:off x="6805618" y="5869870"/>
            <a:ext cx="1674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0B050"/>
                </a:solidFill>
              </a:rPr>
              <a:t>reset + 2400 </a:t>
            </a:r>
            <a:r>
              <a:rPr lang="fr-FR" dirty="0" err="1">
                <a:solidFill>
                  <a:srgbClr val="00B050"/>
                </a:solidFill>
              </a:rPr>
              <a:t>pix</a:t>
            </a:r>
            <a:endParaRPr lang="fr-FR" dirty="0">
              <a:solidFill>
                <a:srgbClr val="00B050"/>
              </a:solidFill>
            </a:endParaRPr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4ECBF928-89A3-1CB9-4EEA-6FD7E1D3BACD}"/>
              </a:ext>
            </a:extLst>
          </p:cNvPr>
          <p:cNvCxnSpPr/>
          <p:nvPr/>
        </p:nvCxnSpPr>
        <p:spPr>
          <a:xfrm>
            <a:off x="9268701" y="1162492"/>
            <a:ext cx="0" cy="4735032"/>
          </a:xfrm>
          <a:prstGeom prst="line">
            <a:avLst/>
          </a:prstGeom>
          <a:ln w="2857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27B98397-5363-0B44-9669-94487E09DAD2}"/>
              </a:ext>
            </a:extLst>
          </p:cNvPr>
          <p:cNvSpPr txBox="1"/>
          <p:nvPr/>
        </p:nvSpPr>
        <p:spPr>
          <a:xfrm>
            <a:off x="8652137" y="5869870"/>
            <a:ext cx="1674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00B050"/>
                </a:solidFill>
              </a:rPr>
              <a:t>reset + 3200 </a:t>
            </a:r>
            <a:r>
              <a:rPr lang="fr-FR" dirty="0" err="1">
                <a:solidFill>
                  <a:srgbClr val="00B050"/>
                </a:solidFill>
              </a:rPr>
              <a:t>pix</a:t>
            </a:r>
            <a:endParaRPr lang="fr-FR" dirty="0">
              <a:solidFill>
                <a:srgbClr val="00B050"/>
              </a:solidFill>
            </a:endParaRPr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5EC36196-1E38-B214-09FD-43B69A95E4DA}"/>
              </a:ext>
            </a:extLst>
          </p:cNvPr>
          <p:cNvCxnSpPr/>
          <p:nvPr/>
        </p:nvCxnSpPr>
        <p:spPr>
          <a:xfrm>
            <a:off x="1916592" y="1842976"/>
            <a:ext cx="131203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892AC73D-54C0-9B2C-7F57-C71BDF1DDB67}"/>
              </a:ext>
            </a:extLst>
          </p:cNvPr>
          <p:cNvCxnSpPr>
            <a:cxnSpLocks/>
          </p:cNvCxnSpPr>
          <p:nvPr/>
        </p:nvCxnSpPr>
        <p:spPr>
          <a:xfrm>
            <a:off x="3512286" y="1842976"/>
            <a:ext cx="26923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B06ED7AD-8267-14F2-1340-76CF0053E7F7}"/>
              </a:ext>
            </a:extLst>
          </p:cNvPr>
          <p:cNvCxnSpPr>
            <a:cxnSpLocks/>
          </p:cNvCxnSpPr>
          <p:nvPr/>
        </p:nvCxnSpPr>
        <p:spPr>
          <a:xfrm>
            <a:off x="3228624" y="2037906"/>
            <a:ext cx="28366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D9A1C032-A31A-7644-E856-5411AF698A1C}"/>
              </a:ext>
            </a:extLst>
          </p:cNvPr>
          <p:cNvCxnSpPr>
            <a:cxnSpLocks/>
          </p:cNvCxnSpPr>
          <p:nvPr/>
        </p:nvCxnSpPr>
        <p:spPr>
          <a:xfrm>
            <a:off x="3512286" y="1842976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D3599A51-AAF7-FEF2-9E23-E9791881E1FA}"/>
              </a:ext>
            </a:extLst>
          </p:cNvPr>
          <p:cNvCxnSpPr>
            <a:cxnSpLocks/>
          </p:cNvCxnSpPr>
          <p:nvPr/>
        </p:nvCxnSpPr>
        <p:spPr>
          <a:xfrm>
            <a:off x="3228625" y="1842976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eur droit 59">
            <a:extLst>
              <a:ext uri="{FF2B5EF4-FFF2-40B4-BE49-F238E27FC236}">
                <a16:creationId xmlns:a16="http://schemas.microsoft.com/office/drawing/2014/main" id="{8F408533-3371-35E7-1E31-FD80C3A26986}"/>
              </a:ext>
            </a:extLst>
          </p:cNvPr>
          <p:cNvCxnSpPr/>
          <p:nvPr/>
        </p:nvCxnSpPr>
        <p:spPr>
          <a:xfrm>
            <a:off x="3725622" y="1842976"/>
            <a:ext cx="131203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9B41F106-EAF3-4A2F-4967-E1EE3BBCE32A}"/>
              </a:ext>
            </a:extLst>
          </p:cNvPr>
          <p:cNvCxnSpPr>
            <a:cxnSpLocks/>
          </p:cNvCxnSpPr>
          <p:nvPr/>
        </p:nvCxnSpPr>
        <p:spPr>
          <a:xfrm>
            <a:off x="5321316" y="1842976"/>
            <a:ext cx="26923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65">
            <a:extLst>
              <a:ext uri="{FF2B5EF4-FFF2-40B4-BE49-F238E27FC236}">
                <a16:creationId xmlns:a16="http://schemas.microsoft.com/office/drawing/2014/main" id="{0DE4EC69-7683-530A-DA67-491782D115B4}"/>
              </a:ext>
            </a:extLst>
          </p:cNvPr>
          <p:cNvCxnSpPr>
            <a:cxnSpLocks/>
          </p:cNvCxnSpPr>
          <p:nvPr/>
        </p:nvCxnSpPr>
        <p:spPr>
          <a:xfrm>
            <a:off x="5037654" y="2037906"/>
            <a:ext cx="28366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60A7DE1F-745F-D552-428C-A1B526946FF6}"/>
              </a:ext>
            </a:extLst>
          </p:cNvPr>
          <p:cNvCxnSpPr>
            <a:cxnSpLocks/>
          </p:cNvCxnSpPr>
          <p:nvPr/>
        </p:nvCxnSpPr>
        <p:spPr>
          <a:xfrm>
            <a:off x="5321316" y="1842976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7CD98255-12DD-EFCF-2CEC-6129C0177303}"/>
              </a:ext>
            </a:extLst>
          </p:cNvPr>
          <p:cNvCxnSpPr>
            <a:cxnSpLocks/>
          </p:cNvCxnSpPr>
          <p:nvPr/>
        </p:nvCxnSpPr>
        <p:spPr>
          <a:xfrm>
            <a:off x="5037655" y="1842976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5048FA96-F7AE-AC05-59E6-78D3BD2BB9A8}"/>
              </a:ext>
            </a:extLst>
          </p:cNvPr>
          <p:cNvCxnSpPr/>
          <p:nvPr/>
        </p:nvCxnSpPr>
        <p:spPr>
          <a:xfrm>
            <a:off x="5563558" y="1846519"/>
            <a:ext cx="131203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61AB0A24-D2B6-A152-139D-CF493D2950E2}"/>
              </a:ext>
            </a:extLst>
          </p:cNvPr>
          <p:cNvCxnSpPr>
            <a:cxnSpLocks/>
          </p:cNvCxnSpPr>
          <p:nvPr/>
        </p:nvCxnSpPr>
        <p:spPr>
          <a:xfrm>
            <a:off x="7159252" y="1846519"/>
            <a:ext cx="26923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eur droit 82">
            <a:extLst>
              <a:ext uri="{FF2B5EF4-FFF2-40B4-BE49-F238E27FC236}">
                <a16:creationId xmlns:a16="http://schemas.microsoft.com/office/drawing/2014/main" id="{F77B6088-3BE9-B39F-4D68-EF19F021DEFD}"/>
              </a:ext>
            </a:extLst>
          </p:cNvPr>
          <p:cNvCxnSpPr>
            <a:cxnSpLocks/>
          </p:cNvCxnSpPr>
          <p:nvPr/>
        </p:nvCxnSpPr>
        <p:spPr>
          <a:xfrm>
            <a:off x="6875590" y="2041449"/>
            <a:ext cx="28366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necteur droit 84">
            <a:extLst>
              <a:ext uri="{FF2B5EF4-FFF2-40B4-BE49-F238E27FC236}">
                <a16:creationId xmlns:a16="http://schemas.microsoft.com/office/drawing/2014/main" id="{62A6991D-835A-0CC1-DD7B-A74F725D7AB6}"/>
              </a:ext>
            </a:extLst>
          </p:cNvPr>
          <p:cNvCxnSpPr>
            <a:cxnSpLocks/>
          </p:cNvCxnSpPr>
          <p:nvPr/>
        </p:nvCxnSpPr>
        <p:spPr>
          <a:xfrm>
            <a:off x="7159252" y="1846519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A2D12408-C354-5DCA-BD6C-E9925B685CA3}"/>
              </a:ext>
            </a:extLst>
          </p:cNvPr>
          <p:cNvCxnSpPr>
            <a:cxnSpLocks/>
          </p:cNvCxnSpPr>
          <p:nvPr/>
        </p:nvCxnSpPr>
        <p:spPr>
          <a:xfrm>
            <a:off x="6875591" y="1846519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cteur droit 92">
            <a:extLst>
              <a:ext uri="{FF2B5EF4-FFF2-40B4-BE49-F238E27FC236}">
                <a16:creationId xmlns:a16="http://schemas.microsoft.com/office/drawing/2014/main" id="{D2A2A73B-B888-7BDD-572D-8DB38957AD3C}"/>
              </a:ext>
            </a:extLst>
          </p:cNvPr>
          <p:cNvCxnSpPr/>
          <p:nvPr/>
        </p:nvCxnSpPr>
        <p:spPr>
          <a:xfrm>
            <a:off x="7403775" y="1846517"/>
            <a:ext cx="131203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necteur droit 106">
            <a:extLst>
              <a:ext uri="{FF2B5EF4-FFF2-40B4-BE49-F238E27FC236}">
                <a16:creationId xmlns:a16="http://schemas.microsoft.com/office/drawing/2014/main" id="{859705CA-6774-B5E4-C923-394C616340F3}"/>
              </a:ext>
            </a:extLst>
          </p:cNvPr>
          <p:cNvCxnSpPr>
            <a:cxnSpLocks/>
          </p:cNvCxnSpPr>
          <p:nvPr/>
        </p:nvCxnSpPr>
        <p:spPr>
          <a:xfrm>
            <a:off x="8999469" y="1846517"/>
            <a:ext cx="26923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cteur droit 107">
            <a:extLst>
              <a:ext uri="{FF2B5EF4-FFF2-40B4-BE49-F238E27FC236}">
                <a16:creationId xmlns:a16="http://schemas.microsoft.com/office/drawing/2014/main" id="{6BB88107-A80C-CE9E-F116-E92F605859C0}"/>
              </a:ext>
            </a:extLst>
          </p:cNvPr>
          <p:cNvCxnSpPr>
            <a:cxnSpLocks/>
          </p:cNvCxnSpPr>
          <p:nvPr/>
        </p:nvCxnSpPr>
        <p:spPr>
          <a:xfrm>
            <a:off x="8715807" y="2041447"/>
            <a:ext cx="28366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necteur droit 108">
            <a:extLst>
              <a:ext uri="{FF2B5EF4-FFF2-40B4-BE49-F238E27FC236}">
                <a16:creationId xmlns:a16="http://schemas.microsoft.com/office/drawing/2014/main" id="{48BA9472-28E0-A7D6-DFA8-95AF21236D5C}"/>
              </a:ext>
            </a:extLst>
          </p:cNvPr>
          <p:cNvCxnSpPr>
            <a:cxnSpLocks/>
          </p:cNvCxnSpPr>
          <p:nvPr/>
        </p:nvCxnSpPr>
        <p:spPr>
          <a:xfrm>
            <a:off x="8999469" y="1846517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necteur droit 109">
            <a:extLst>
              <a:ext uri="{FF2B5EF4-FFF2-40B4-BE49-F238E27FC236}">
                <a16:creationId xmlns:a16="http://schemas.microsoft.com/office/drawing/2014/main" id="{75E4F1FB-16DE-20CD-0BB8-6D59AAD65DB7}"/>
              </a:ext>
            </a:extLst>
          </p:cNvPr>
          <p:cNvCxnSpPr>
            <a:cxnSpLocks/>
          </p:cNvCxnSpPr>
          <p:nvPr/>
        </p:nvCxnSpPr>
        <p:spPr>
          <a:xfrm>
            <a:off x="8715808" y="1846517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eur droit 110">
            <a:extLst>
              <a:ext uri="{FF2B5EF4-FFF2-40B4-BE49-F238E27FC236}">
                <a16:creationId xmlns:a16="http://schemas.microsoft.com/office/drawing/2014/main" id="{34496BEF-0116-40CF-EA1A-772A2CC59E36}"/>
              </a:ext>
            </a:extLst>
          </p:cNvPr>
          <p:cNvCxnSpPr/>
          <p:nvPr/>
        </p:nvCxnSpPr>
        <p:spPr>
          <a:xfrm>
            <a:off x="9268701" y="1842976"/>
            <a:ext cx="131203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necteur droit 111">
            <a:extLst>
              <a:ext uri="{FF2B5EF4-FFF2-40B4-BE49-F238E27FC236}">
                <a16:creationId xmlns:a16="http://schemas.microsoft.com/office/drawing/2014/main" id="{825E016C-5005-8FEC-BAA4-DAE2F906D399}"/>
              </a:ext>
            </a:extLst>
          </p:cNvPr>
          <p:cNvCxnSpPr>
            <a:cxnSpLocks/>
          </p:cNvCxnSpPr>
          <p:nvPr/>
        </p:nvCxnSpPr>
        <p:spPr>
          <a:xfrm>
            <a:off x="10864395" y="1842976"/>
            <a:ext cx="26923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necteur droit 112">
            <a:extLst>
              <a:ext uri="{FF2B5EF4-FFF2-40B4-BE49-F238E27FC236}">
                <a16:creationId xmlns:a16="http://schemas.microsoft.com/office/drawing/2014/main" id="{4040C97E-9FA7-86FF-EF5E-605A72BAB0DC}"/>
              </a:ext>
            </a:extLst>
          </p:cNvPr>
          <p:cNvCxnSpPr>
            <a:cxnSpLocks/>
          </p:cNvCxnSpPr>
          <p:nvPr/>
        </p:nvCxnSpPr>
        <p:spPr>
          <a:xfrm>
            <a:off x="10580733" y="2037906"/>
            <a:ext cx="28366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necteur droit 113">
            <a:extLst>
              <a:ext uri="{FF2B5EF4-FFF2-40B4-BE49-F238E27FC236}">
                <a16:creationId xmlns:a16="http://schemas.microsoft.com/office/drawing/2014/main" id="{F14936A0-BD86-2258-3522-453966F3254F}"/>
              </a:ext>
            </a:extLst>
          </p:cNvPr>
          <p:cNvCxnSpPr>
            <a:cxnSpLocks/>
          </p:cNvCxnSpPr>
          <p:nvPr/>
        </p:nvCxnSpPr>
        <p:spPr>
          <a:xfrm>
            <a:off x="10864395" y="1842976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onnecteur droit 114">
            <a:extLst>
              <a:ext uri="{FF2B5EF4-FFF2-40B4-BE49-F238E27FC236}">
                <a16:creationId xmlns:a16="http://schemas.microsoft.com/office/drawing/2014/main" id="{A8CF8610-ACF2-4C3C-4684-C91AE96E103E}"/>
              </a:ext>
            </a:extLst>
          </p:cNvPr>
          <p:cNvCxnSpPr>
            <a:cxnSpLocks/>
          </p:cNvCxnSpPr>
          <p:nvPr/>
        </p:nvCxnSpPr>
        <p:spPr>
          <a:xfrm>
            <a:off x="10580734" y="1842976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necteur droit 120">
            <a:extLst>
              <a:ext uri="{FF2B5EF4-FFF2-40B4-BE49-F238E27FC236}">
                <a16:creationId xmlns:a16="http://schemas.microsoft.com/office/drawing/2014/main" id="{537454C5-FB13-07FF-D6FD-E7D1A7243F0A}"/>
              </a:ext>
            </a:extLst>
          </p:cNvPr>
          <p:cNvCxnSpPr/>
          <p:nvPr/>
        </p:nvCxnSpPr>
        <p:spPr>
          <a:xfrm>
            <a:off x="5705389" y="2608519"/>
            <a:ext cx="1312032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necteur droit 121">
            <a:extLst>
              <a:ext uri="{FF2B5EF4-FFF2-40B4-BE49-F238E27FC236}">
                <a16:creationId xmlns:a16="http://schemas.microsoft.com/office/drawing/2014/main" id="{A8B561F4-5077-9BF4-F4B7-1DA40E4A030E}"/>
              </a:ext>
            </a:extLst>
          </p:cNvPr>
          <p:cNvCxnSpPr>
            <a:cxnSpLocks/>
          </p:cNvCxnSpPr>
          <p:nvPr/>
        </p:nvCxnSpPr>
        <p:spPr>
          <a:xfrm>
            <a:off x="7301083" y="2608519"/>
            <a:ext cx="269232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Connecteur droit 122">
            <a:extLst>
              <a:ext uri="{FF2B5EF4-FFF2-40B4-BE49-F238E27FC236}">
                <a16:creationId xmlns:a16="http://schemas.microsoft.com/office/drawing/2014/main" id="{2A2E0EBD-07B7-6905-60CE-F749B6EAB9F2}"/>
              </a:ext>
            </a:extLst>
          </p:cNvPr>
          <p:cNvCxnSpPr>
            <a:cxnSpLocks/>
          </p:cNvCxnSpPr>
          <p:nvPr/>
        </p:nvCxnSpPr>
        <p:spPr>
          <a:xfrm>
            <a:off x="7017421" y="2803449"/>
            <a:ext cx="283662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Connecteur droit 123">
            <a:extLst>
              <a:ext uri="{FF2B5EF4-FFF2-40B4-BE49-F238E27FC236}">
                <a16:creationId xmlns:a16="http://schemas.microsoft.com/office/drawing/2014/main" id="{46E8B8F9-E552-3897-7346-1E29C2394D64}"/>
              </a:ext>
            </a:extLst>
          </p:cNvPr>
          <p:cNvCxnSpPr>
            <a:cxnSpLocks/>
          </p:cNvCxnSpPr>
          <p:nvPr/>
        </p:nvCxnSpPr>
        <p:spPr>
          <a:xfrm>
            <a:off x="7301083" y="2608519"/>
            <a:ext cx="0" cy="191385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necteur droit 124">
            <a:extLst>
              <a:ext uri="{FF2B5EF4-FFF2-40B4-BE49-F238E27FC236}">
                <a16:creationId xmlns:a16="http://schemas.microsoft.com/office/drawing/2014/main" id="{801D3C4C-08EC-8F2B-5EA3-E709D21ADF36}"/>
              </a:ext>
            </a:extLst>
          </p:cNvPr>
          <p:cNvCxnSpPr>
            <a:cxnSpLocks/>
          </p:cNvCxnSpPr>
          <p:nvPr/>
        </p:nvCxnSpPr>
        <p:spPr>
          <a:xfrm>
            <a:off x="7017422" y="2608519"/>
            <a:ext cx="0" cy="191385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Connecteur droit 125">
            <a:extLst>
              <a:ext uri="{FF2B5EF4-FFF2-40B4-BE49-F238E27FC236}">
                <a16:creationId xmlns:a16="http://schemas.microsoft.com/office/drawing/2014/main" id="{E6A941C7-7618-D987-F8A5-0A982F158549}"/>
              </a:ext>
            </a:extLst>
          </p:cNvPr>
          <p:cNvCxnSpPr/>
          <p:nvPr/>
        </p:nvCxnSpPr>
        <p:spPr>
          <a:xfrm>
            <a:off x="7545606" y="2608517"/>
            <a:ext cx="1312032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necteur droit 126">
            <a:extLst>
              <a:ext uri="{FF2B5EF4-FFF2-40B4-BE49-F238E27FC236}">
                <a16:creationId xmlns:a16="http://schemas.microsoft.com/office/drawing/2014/main" id="{2F2083D4-5EB5-D0EA-D1D5-A738EE7A1943}"/>
              </a:ext>
            </a:extLst>
          </p:cNvPr>
          <p:cNvCxnSpPr>
            <a:cxnSpLocks/>
          </p:cNvCxnSpPr>
          <p:nvPr/>
        </p:nvCxnSpPr>
        <p:spPr>
          <a:xfrm>
            <a:off x="9141300" y="2608517"/>
            <a:ext cx="269232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cteur droit 127">
            <a:extLst>
              <a:ext uri="{FF2B5EF4-FFF2-40B4-BE49-F238E27FC236}">
                <a16:creationId xmlns:a16="http://schemas.microsoft.com/office/drawing/2014/main" id="{A9560D18-3DF7-C5EB-0506-65E990870F69}"/>
              </a:ext>
            </a:extLst>
          </p:cNvPr>
          <p:cNvCxnSpPr>
            <a:cxnSpLocks/>
          </p:cNvCxnSpPr>
          <p:nvPr/>
        </p:nvCxnSpPr>
        <p:spPr>
          <a:xfrm>
            <a:off x="8857638" y="2803447"/>
            <a:ext cx="283662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cteur droit 128">
            <a:extLst>
              <a:ext uri="{FF2B5EF4-FFF2-40B4-BE49-F238E27FC236}">
                <a16:creationId xmlns:a16="http://schemas.microsoft.com/office/drawing/2014/main" id="{8E53482B-07F7-CCA2-4D66-CF7F10D1BE56}"/>
              </a:ext>
            </a:extLst>
          </p:cNvPr>
          <p:cNvCxnSpPr>
            <a:cxnSpLocks/>
          </p:cNvCxnSpPr>
          <p:nvPr/>
        </p:nvCxnSpPr>
        <p:spPr>
          <a:xfrm>
            <a:off x="9141300" y="2608517"/>
            <a:ext cx="0" cy="191385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cteur droit 129">
            <a:extLst>
              <a:ext uri="{FF2B5EF4-FFF2-40B4-BE49-F238E27FC236}">
                <a16:creationId xmlns:a16="http://schemas.microsoft.com/office/drawing/2014/main" id="{8EAE862A-E146-ED8C-48D1-548E2162F332}"/>
              </a:ext>
            </a:extLst>
          </p:cNvPr>
          <p:cNvCxnSpPr>
            <a:cxnSpLocks/>
          </p:cNvCxnSpPr>
          <p:nvPr/>
        </p:nvCxnSpPr>
        <p:spPr>
          <a:xfrm>
            <a:off x="8857639" y="2608517"/>
            <a:ext cx="0" cy="191385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necteur droit 130">
            <a:extLst>
              <a:ext uri="{FF2B5EF4-FFF2-40B4-BE49-F238E27FC236}">
                <a16:creationId xmlns:a16="http://schemas.microsoft.com/office/drawing/2014/main" id="{C1F87C37-527F-7C92-636F-ACCC2672AED1}"/>
              </a:ext>
            </a:extLst>
          </p:cNvPr>
          <p:cNvCxnSpPr/>
          <p:nvPr/>
        </p:nvCxnSpPr>
        <p:spPr>
          <a:xfrm>
            <a:off x="9410532" y="2612064"/>
            <a:ext cx="1312032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necteur droit 131">
            <a:extLst>
              <a:ext uri="{FF2B5EF4-FFF2-40B4-BE49-F238E27FC236}">
                <a16:creationId xmlns:a16="http://schemas.microsoft.com/office/drawing/2014/main" id="{FD8BDB5B-D94D-2647-705D-8AA5E5CBC543}"/>
              </a:ext>
            </a:extLst>
          </p:cNvPr>
          <p:cNvCxnSpPr>
            <a:cxnSpLocks/>
          </p:cNvCxnSpPr>
          <p:nvPr/>
        </p:nvCxnSpPr>
        <p:spPr>
          <a:xfrm>
            <a:off x="11006226" y="2612064"/>
            <a:ext cx="269232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eur droit 132">
            <a:extLst>
              <a:ext uri="{FF2B5EF4-FFF2-40B4-BE49-F238E27FC236}">
                <a16:creationId xmlns:a16="http://schemas.microsoft.com/office/drawing/2014/main" id="{6942EA38-DE09-42B6-FAF9-EA9EA5BB1D75}"/>
              </a:ext>
            </a:extLst>
          </p:cNvPr>
          <p:cNvCxnSpPr>
            <a:cxnSpLocks/>
          </p:cNvCxnSpPr>
          <p:nvPr/>
        </p:nvCxnSpPr>
        <p:spPr>
          <a:xfrm>
            <a:off x="10722564" y="2806994"/>
            <a:ext cx="283662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necteur droit 133">
            <a:extLst>
              <a:ext uri="{FF2B5EF4-FFF2-40B4-BE49-F238E27FC236}">
                <a16:creationId xmlns:a16="http://schemas.microsoft.com/office/drawing/2014/main" id="{369FC030-337E-EAC7-2BDA-1824E0374FCF}"/>
              </a:ext>
            </a:extLst>
          </p:cNvPr>
          <p:cNvCxnSpPr>
            <a:cxnSpLocks/>
          </p:cNvCxnSpPr>
          <p:nvPr/>
        </p:nvCxnSpPr>
        <p:spPr>
          <a:xfrm>
            <a:off x="11006226" y="2612064"/>
            <a:ext cx="0" cy="191385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necteur droit 134">
            <a:extLst>
              <a:ext uri="{FF2B5EF4-FFF2-40B4-BE49-F238E27FC236}">
                <a16:creationId xmlns:a16="http://schemas.microsoft.com/office/drawing/2014/main" id="{445A5E99-A085-F799-C223-CBBA5BAF2A73}"/>
              </a:ext>
            </a:extLst>
          </p:cNvPr>
          <p:cNvCxnSpPr>
            <a:cxnSpLocks/>
          </p:cNvCxnSpPr>
          <p:nvPr/>
        </p:nvCxnSpPr>
        <p:spPr>
          <a:xfrm>
            <a:off x="10722565" y="2612064"/>
            <a:ext cx="0" cy="191385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Connecteur droit 136">
            <a:extLst>
              <a:ext uri="{FF2B5EF4-FFF2-40B4-BE49-F238E27FC236}">
                <a16:creationId xmlns:a16="http://schemas.microsoft.com/office/drawing/2014/main" id="{2870BBD3-1FD1-2CD9-D6CE-4EAC295AF461}"/>
              </a:ext>
            </a:extLst>
          </p:cNvPr>
          <p:cNvCxnSpPr>
            <a:cxnSpLocks/>
          </p:cNvCxnSpPr>
          <p:nvPr/>
        </p:nvCxnSpPr>
        <p:spPr>
          <a:xfrm>
            <a:off x="1916592" y="2619152"/>
            <a:ext cx="3788797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ZoneTexte 138">
            <a:extLst>
              <a:ext uri="{FF2B5EF4-FFF2-40B4-BE49-F238E27FC236}">
                <a16:creationId xmlns:a16="http://schemas.microsoft.com/office/drawing/2014/main" id="{8BF6E058-379F-95A5-A736-FC0C63C718FE}"/>
              </a:ext>
            </a:extLst>
          </p:cNvPr>
          <p:cNvSpPr txBox="1"/>
          <p:nvPr/>
        </p:nvSpPr>
        <p:spPr>
          <a:xfrm>
            <a:off x="3116379" y="2608517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C000"/>
                </a:solidFill>
              </a:rPr>
              <a:t>Shift 1603 </a:t>
            </a:r>
            <a:r>
              <a:rPr lang="fr-FR" dirty="0" err="1">
                <a:solidFill>
                  <a:srgbClr val="FFC000"/>
                </a:solidFill>
              </a:rPr>
              <a:t>pix</a:t>
            </a:r>
            <a:endParaRPr lang="fr-FR" dirty="0">
              <a:solidFill>
                <a:srgbClr val="FFC000"/>
              </a:solidFill>
            </a:endParaRPr>
          </a:p>
        </p:txBody>
      </p:sp>
      <p:sp>
        <p:nvSpPr>
          <p:cNvPr id="140" name="ZoneTexte 139">
            <a:extLst>
              <a:ext uri="{FF2B5EF4-FFF2-40B4-BE49-F238E27FC236}">
                <a16:creationId xmlns:a16="http://schemas.microsoft.com/office/drawing/2014/main" id="{3B50C8C1-08AC-A03B-F14D-B6A7B85C97AE}"/>
              </a:ext>
            </a:extLst>
          </p:cNvPr>
          <p:cNvSpPr txBox="1"/>
          <p:nvPr/>
        </p:nvSpPr>
        <p:spPr>
          <a:xfrm>
            <a:off x="2537637" y="126881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0</a:t>
            </a:r>
          </a:p>
        </p:txBody>
      </p:sp>
      <p:sp>
        <p:nvSpPr>
          <p:cNvPr id="141" name="ZoneTexte 140">
            <a:extLst>
              <a:ext uri="{FF2B5EF4-FFF2-40B4-BE49-F238E27FC236}">
                <a16:creationId xmlns:a16="http://schemas.microsoft.com/office/drawing/2014/main" id="{25A1D39C-A398-DCDD-CC14-71AB7DEF4BC9}"/>
              </a:ext>
            </a:extLst>
          </p:cNvPr>
          <p:cNvSpPr txBox="1"/>
          <p:nvPr/>
        </p:nvSpPr>
        <p:spPr>
          <a:xfrm>
            <a:off x="4583761" y="12365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42" name="ZoneTexte 141">
            <a:extLst>
              <a:ext uri="{FF2B5EF4-FFF2-40B4-BE49-F238E27FC236}">
                <a16:creationId xmlns:a16="http://schemas.microsoft.com/office/drawing/2014/main" id="{DCFFD9B9-E4E9-F736-9643-7AEF1F3BEC2A}"/>
              </a:ext>
            </a:extLst>
          </p:cNvPr>
          <p:cNvSpPr txBox="1"/>
          <p:nvPr/>
        </p:nvSpPr>
        <p:spPr>
          <a:xfrm>
            <a:off x="6346022" y="12404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2</a:t>
            </a:r>
          </a:p>
        </p:txBody>
      </p:sp>
      <p:sp>
        <p:nvSpPr>
          <p:cNvPr id="143" name="ZoneTexte 142">
            <a:extLst>
              <a:ext uri="{FF2B5EF4-FFF2-40B4-BE49-F238E27FC236}">
                <a16:creationId xmlns:a16="http://schemas.microsoft.com/office/drawing/2014/main" id="{276C787E-9DAE-580F-0E85-4768546EB11E}"/>
              </a:ext>
            </a:extLst>
          </p:cNvPr>
          <p:cNvSpPr txBox="1"/>
          <p:nvPr/>
        </p:nvSpPr>
        <p:spPr>
          <a:xfrm>
            <a:off x="8139252" y="12266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3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F6F5226-DF87-F7F7-D1BE-2F35A1C1A178}"/>
              </a:ext>
            </a:extLst>
          </p:cNvPr>
          <p:cNvSpPr txBox="1"/>
          <p:nvPr/>
        </p:nvSpPr>
        <p:spPr>
          <a:xfrm>
            <a:off x="1230836" y="1236918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2348437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 : coins arrondis 113">
            <a:extLst>
              <a:ext uri="{FF2B5EF4-FFF2-40B4-BE49-F238E27FC236}">
                <a16:creationId xmlns:a16="http://schemas.microsoft.com/office/drawing/2014/main" id="{3EB4B25E-B1F2-5814-07EA-6478236D3CAB}"/>
              </a:ext>
            </a:extLst>
          </p:cNvPr>
          <p:cNvSpPr/>
          <p:nvPr/>
        </p:nvSpPr>
        <p:spPr>
          <a:xfrm>
            <a:off x="1444281" y="760328"/>
            <a:ext cx="8768490" cy="568300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7030A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504250F0-BFD8-C2EA-310B-52F635C363E4}"/>
              </a:ext>
            </a:extLst>
          </p:cNvPr>
          <p:cNvSpPr/>
          <p:nvPr/>
        </p:nvSpPr>
        <p:spPr>
          <a:xfrm>
            <a:off x="8089792" y="993784"/>
            <a:ext cx="1606461" cy="651810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system_conv</a:t>
            </a:r>
            <a:endParaRPr lang="fr-FR" dirty="0"/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73FF9FF4-A817-A494-BC24-C77319A4EED1}"/>
              </a:ext>
            </a:extLst>
          </p:cNvPr>
          <p:cNvCxnSpPr>
            <a:cxnSpLocks/>
          </p:cNvCxnSpPr>
          <p:nvPr/>
        </p:nvCxnSpPr>
        <p:spPr>
          <a:xfrm flipV="1">
            <a:off x="1132034" y="478992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4FE9E429-947A-926E-F967-86F0586DA45A}"/>
              </a:ext>
            </a:extLst>
          </p:cNvPr>
          <p:cNvSpPr txBox="1"/>
          <p:nvPr/>
        </p:nvSpPr>
        <p:spPr>
          <a:xfrm>
            <a:off x="1067251" y="48170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A642CDB-5E33-CFF9-0247-AD49F24C8C41}"/>
              </a:ext>
            </a:extLst>
          </p:cNvPr>
          <p:cNvSpPr txBox="1"/>
          <p:nvPr/>
        </p:nvSpPr>
        <p:spPr>
          <a:xfrm>
            <a:off x="393422" y="4443815"/>
            <a:ext cx="1214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data_read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57D80D89-2926-7890-4BDB-94D269406F2B}"/>
              </a:ext>
            </a:extLst>
          </p:cNvPr>
          <p:cNvCxnSpPr>
            <a:cxnSpLocks/>
          </p:cNvCxnSpPr>
          <p:nvPr/>
        </p:nvCxnSpPr>
        <p:spPr>
          <a:xfrm>
            <a:off x="7226688" y="2231304"/>
            <a:ext cx="100855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A7F3D7AD-7875-999E-71D7-88A28106627C}"/>
              </a:ext>
            </a:extLst>
          </p:cNvPr>
          <p:cNvCxnSpPr>
            <a:cxnSpLocks/>
          </p:cNvCxnSpPr>
          <p:nvPr/>
        </p:nvCxnSpPr>
        <p:spPr>
          <a:xfrm flipV="1">
            <a:off x="7695925" y="218405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C4706D6D-45FA-0952-F690-57D1FC753BA8}"/>
              </a:ext>
            </a:extLst>
          </p:cNvPr>
          <p:cNvSpPr txBox="1"/>
          <p:nvPr/>
        </p:nvSpPr>
        <p:spPr>
          <a:xfrm>
            <a:off x="7623511" y="2231304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ADFB2C27-5B2E-E8AC-8EAA-99AA2D29694E}"/>
              </a:ext>
            </a:extLst>
          </p:cNvPr>
          <p:cNvSpPr txBox="1"/>
          <p:nvPr/>
        </p:nvSpPr>
        <p:spPr>
          <a:xfrm>
            <a:off x="7863313" y="6035839"/>
            <a:ext cx="1029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filter_sel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56" name="Rectangle : coins arrondis 55">
            <a:extLst>
              <a:ext uri="{FF2B5EF4-FFF2-40B4-BE49-F238E27FC236}">
                <a16:creationId xmlns:a16="http://schemas.microsoft.com/office/drawing/2014/main" id="{58E5801E-D233-2722-524D-57986F9F37C7}"/>
              </a:ext>
            </a:extLst>
          </p:cNvPr>
          <p:cNvSpPr/>
          <p:nvPr/>
        </p:nvSpPr>
        <p:spPr>
          <a:xfrm>
            <a:off x="2833112" y="3320531"/>
            <a:ext cx="1767271" cy="2959946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buffer_module</a:t>
            </a:r>
            <a:endParaRPr lang="fr-FR" dirty="0"/>
          </a:p>
          <a:p>
            <a:pPr algn="ctr"/>
            <a:r>
              <a:rPr lang="fr-FR" dirty="0"/>
              <a:t>(</a:t>
            </a:r>
            <a:r>
              <a:rPr lang="fr-FR" dirty="0" err="1"/>
              <a:t>image_width</a:t>
            </a:r>
            <a:r>
              <a:rPr lang="fr-FR" dirty="0"/>
              <a:t> = 800)</a:t>
            </a:r>
          </a:p>
        </p:txBody>
      </p:sp>
      <p:cxnSp>
        <p:nvCxnSpPr>
          <p:cNvPr id="58" name="Connecteur droit 57">
            <a:extLst>
              <a:ext uri="{FF2B5EF4-FFF2-40B4-BE49-F238E27FC236}">
                <a16:creationId xmlns:a16="http://schemas.microsoft.com/office/drawing/2014/main" id="{138D05FD-B7CD-E3EE-A1C4-83421E81DADA}"/>
              </a:ext>
            </a:extLst>
          </p:cNvPr>
          <p:cNvCxnSpPr>
            <a:cxnSpLocks/>
          </p:cNvCxnSpPr>
          <p:nvPr/>
        </p:nvCxnSpPr>
        <p:spPr>
          <a:xfrm>
            <a:off x="901381" y="4842425"/>
            <a:ext cx="194085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ZoneTexte 74">
            <a:extLst>
              <a:ext uri="{FF2B5EF4-FFF2-40B4-BE49-F238E27FC236}">
                <a16:creationId xmlns:a16="http://schemas.microsoft.com/office/drawing/2014/main" id="{015A550B-EA3B-3363-0549-5D3506D60064}"/>
              </a:ext>
            </a:extLst>
          </p:cNvPr>
          <p:cNvSpPr txBox="1"/>
          <p:nvPr/>
        </p:nvSpPr>
        <p:spPr>
          <a:xfrm>
            <a:off x="4862129" y="3562084"/>
            <a:ext cx="60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</a:t>
            </a:r>
          </a:p>
        </p:txBody>
      </p: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25DCFC92-3968-F2A9-6F37-F064219AF534}"/>
              </a:ext>
            </a:extLst>
          </p:cNvPr>
          <p:cNvCxnSpPr>
            <a:cxnSpLocks/>
          </p:cNvCxnSpPr>
          <p:nvPr/>
        </p:nvCxnSpPr>
        <p:spPr>
          <a:xfrm>
            <a:off x="4598710" y="3992292"/>
            <a:ext cx="11251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Connecteur droit 76">
            <a:extLst>
              <a:ext uri="{FF2B5EF4-FFF2-40B4-BE49-F238E27FC236}">
                <a16:creationId xmlns:a16="http://schemas.microsoft.com/office/drawing/2014/main" id="{1A1434E7-BE9E-295E-5AC2-395FA0573296}"/>
              </a:ext>
            </a:extLst>
          </p:cNvPr>
          <p:cNvCxnSpPr>
            <a:cxnSpLocks/>
          </p:cNvCxnSpPr>
          <p:nvPr/>
        </p:nvCxnSpPr>
        <p:spPr>
          <a:xfrm flipV="1">
            <a:off x="5077315" y="393597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ZoneTexte 77">
            <a:extLst>
              <a:ext uri="{FF2B5EF4-FFF2-40B4-BE49-F238E27FC236}">
                <a16:creationId xmlns:a16="http://schemas.microsoft.com/office/drawing/2014/main" id="{D3722ABB-2FF2-20A5-C912-A3F2AC38B4AF}"/>
              </a:ext>
            </a:extLst>
          </p:cNvPr>
          <p:cNvSpPr txBox="1"/>
          <p:nvPr/>
        </p:nvSpPr>
        <p:spPr>
          <a:xfrm>
            <a:off x="5005986" y="39907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F86D180C-5F6D-D9F1-0688-03E97581C0EC}"/>
              </a:ext>
            </a:extLst>
          </p:cNvPr>
          <p:cNvSpPr txBox="1"/>
          <p:nvPr/>
        </p:nvSpPr>
        <p:spPr>
          <a:xfrm>
            <a:off x="4872293" y="4854006"/>
            <a:ext cx="769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p_25</a:t>
            </a:r>
          </a:p>
        </p:txBody>
      </p:sp>
      <p:cxnSp>
        <p:nvCxnSpPr>
          <p:cNvPr id="80" name="Connecteur droit 79">
            <a:extLst>
              <a:ext uri="{FF2B5EF4-FFF2-40B4-BE49-F238E27FC236}">
                <a16:creationId xmlns:a16="http://schemas.microsoft.com/office/drawing/2014/main" id="{CBC89C5F-BA02-0303-0C19-06CE22E4E8F8}"/>
              </a:ext>
            </a:extLst>
          </p:cNvPr>
          <p:cNvCxnSpPr>
            <a:cxnSpLocks/>
          </p:cNvCxnSpPr>
          <p:nvPr/>
        </p:nvCxnSpPr>
        <p:spPr>
          <a:xfrm>
            <a:off x="4598710" y="5300396"/>
            <a:ext cx="1135585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Connecteur droit 80">
            <a:extLst>
              <a:ext uri="{FF2B5EF4-FFF2-40B4-BE49-F238E27FC236}">
                <a16:creationId xmlns:a16="http://schemas.microsoft.com/office/drawing/2014/main" id="{B1076A30-5A7D-5502-9DF3-ACF31E9C075B}"/>
              </a:ext>
            </a:extLst>
          </p:cNvPr>
          <p:cNvCxnSpPr>
            <a:cxnSpLocks/>
          </p:cNvCxnSpPr>
          <p:nvPr/>
        </p:nvCxnSpPr>
        <p:spPr>
          <a:xfrm flipV="1">
            <a:off x="5107115" y="524407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ZoneTexte 81">
            <a:extLst>
              <a:ext uri="{FF2B5EF4-FFF2-40B4-BE49-F238E27FC236}">
                <a16:creationId xmlns:a16="http://schemas.microsoft.com/office/drawing/2014/main" id="{EB210DFE-908F-6D21-3C92-D5DA23DA0522}"/>
              </a:ext>
            </a:extLst>
          </p:cNvPr>
          <p:cNvSpPr txBox="1"/>
          <p:nvPr/>
        </p:nvSpPr>
        <p:spPr>
          <a:xfrm>
            <a:off x="5035786" y="529881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6781854D-8803-733F-3D49-7AC1B6840AEA}"/>
              </a:ext>
            </a:extLst>
          </p:cNvPr>
          <p:cNvSpPr txBox="1"/>
          <p:nvPr/>
        </p:nvSpPr>
        <p:spPr>
          <a:xfrm>
            <a:off x="4957014" y="4264686"/>
            <a:ext cx="396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0070C0"/>
                </a:solidFill>
              </a:rPr>
              <a:t>…</a:t>
            </a:r>
          </a:p>
        </p:txBody>
      </p:sp>
      <p:sp>
        <p:nvSpPr>
          <p:cNvPr id="86" name="Rectangle : coins arrondis 85">
            <a:extLst>
              <a:ext uri="{FF2B5EF4-FFF2-40B4-BE49-F238E27FC236}">
                <a16:creationId xmlns:a16="http://schemas.microsoft.com/office/drawing/2014/main" id="{003CDAD3-2C2B-B651-6848-0C88B28FC163}"/>
              </a:ext>
            </a:extLst>
          </p:cNvPr>
          <p:cNvSpPr/>
          <p:nvPr/>
        </p:nvSpPr>
        <p:spPr>
          <a:xfrm>
            <a:off x="5731424" y="967733"/>
            <a:ext cx="1503801" cy="520524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Convolution Module</a:t>
            </a:r>
          </a:p>
        </p:txBody>
      </p:sp>
      <p:cxnSp>
        <p:nvCxnSpPr>
          <p:cNvPr id="92" name="Connecteur droit 91">
            <a:extLst>
              <a:ext uri="{FF2B5EF4-FFF2-40B4-BE49-F238E27FC236}">
                <a16:creationId xmlns:a16="http://schemas.microsoft.com/office/drawing/2014/main" id="{6C82CF01-DE58-810E-953A-75421DE337BB}"/>
              </a:ext>
            </a:extLst>
          </p:cNvPr>
          <p:cNvCxnSpPr>
            <a:cxnSpLocks/>
          </p:cNvCxnSpPr>
          <p:nvPr/>
        </p:nvCxnSpPr>
        <p:spPr>
          <a:xfrm>
            <a:off x="647412" y="3794368"/>
            <a:ext cx="219482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Connecteur droit 92">
            <a:extLst>
              <a:ext uri="{FF2B5EF4-FFF2-40B4-BE49-F238E27FC236}">
                <a16:creationId xmlns:a16="http://schemas.microsoft.com/office/drawing/2014/main" id="{15140F20-658D-A05B-C686-088CED508851}"/>
              </a:ext>
            </a:extLst>
          </p:cNvPr>
          <p:cNvCxnSpPr>
            <a:cxnSpLocks/>
          </p:cNvCxnSpPr>
          <p:nvPr/>
        </p:nvCxnSpPr>
        <p:spPr>
          <a:xfrm flipV="1">
            <a:off x="1028412" y="373804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ZoneTexte 93">
            <a:extLst>
              <a:ext uri="{FF2B5EF4-FFF2-40B4-BE49-F238E27FC236}">
                <a16:creationId xmlns:a16="http://schemas.microsoft.com/office/drawing/2014/main" id="{F43FE396-2A95-AAA9-3959-553972AE31B1}"/>
              </a:ext>
            </a:extLst>
          </p:cNvPr>
          <p:cNvSpPr txBox="1"/>
          <p:nvPr/>
        </p:nvSpPr>
        <p:spPr>
          <a:xfrm>
            <a:off x="975175" y="373325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95" name="ZoneTexte 94">
            <a:extLst>
              <a:ext uri="{FF2B5EF4-FFF2-40B4-BE49-F238E27FC236}">
                <a16:creationId xmlns:a16="http://schemas.microsoft.com/office/drawing/2014/main" id="{115DFDA9-CCF5-B5A2-5659-AD67401A0603}"/>
              </a:ext>
            </a:extLst>
          </p:cNvPr>
          <p:cNvSpPr txBox="1"/>
          <p:nvPr/>
        </p:nvSpPr>
        <p:spPr>
          <a:xfrm>
            <a:off x="430395" y="3469418"/>
            <a:ext cx="709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reset</a:t>
            </a:r>
          </a:p>
        </p:txBody>
      </p: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19EF42BB-A6F4-8528-2A98-D074091DE116}"/>
              </a:ext>
            </a:extLst>
          </p:cNvPr>
          <p:cNvCxnSpPr>
            <a:cxnSpLocks/>
          </p:cNvCxnSpPr>
          <p:nvPr/>
        </p:nvCxnSpPr>
        <p:spPr>
          <a:xfrm>
            <a:off x="654797" y="4276940"/>
            <a:ext cx="218743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811EDE22-46E8-E72E-5EA2-BCC6DD322895}"/>
              </a:ext>
            </a:extLst>
          </p:cNvPr>
          <p:cNvCxnSpPr>
            <a:cxnSpLocks/>
          </p:cNvCxnSpPr>
          <p:nvPr/>
        </p:nvCxnSpPr>
        <p:spPr>
          <a:xfrm flipV="1">
            <a:off x="1035797" y="422061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ZoneTexte 97">
            <a:extLst>
              <a:ext uri="{FF2B5EF4-FFF2-40B4-BE49-F238E27FC236}">
                <a16:creationId xmlns:a16="http://schemas.microsoft.com/office/drawing/2014/main" id="{665371F1-60D5-A370-8DF1-6D8223AB09F4}"/>
              </a:ext>
            </a:extLst>
          </p:cNvPr>
          <p:cNvSpPr txBox="1"/>
          <p:nvPr/>
        </p:nvSpPr>
        <p:spPr>
          <a:xfrm>
            <a:off x="1006559" y="42266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99" name="ZoneTexte 98">
            <a:extLst>
              <a:ext uri="{FF2B5EF4-FFF2-40B4-BE49-F238E27FC236}">
                <a16:creationId xmlns:a16="http://schemas.microsoft.com/office/drawing/2014/main" id="{D3905F55-A092-83E2-27B3-C814A795F48A}"/>
              </a:ext>
            </a:extLst>
          </p:cNvPr>
          <p:cNvSpPr txBox="1"/>
          <p:nvPr/>
        </p:nvSpPr>
        <p:spPr>
          <a:xfrm>
            <a:off x="430998" y="3909988"/>
            <a:ext cx="789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clk_25</a:t>
            </a:r>
          </a:p>
        </p:txBody>
      </p:sp>
      <p:cxnSp>
        <p:nvCxnSpPr>
          <p:cNvPr id="64" name="Connecteur droit 63">
            <a:extLst>
              <a:ext uri="{FF2B5EF4-FFF2-40B4-BE49-F238E27FC236}">
                <a16:creationId xmlns:a16="http://schemas.microsoft.com/office/drawing/2014/main" id="{12A7851D-37DF-5F0B-C43B-60F0A1ECB135}"/>
              </a:ext>
            </a:extLst>
          </p:cNvPr>
          <p:cNvCxnSpPr>
            <a:cxnSpLocks/>
          </p:cNvCxnSpPr>
          <p:nvPr/>
        </p:nvCxnSpPr>
        <p:spPr>
          <a:xfrm flipH="1" flipV="1">
            <a:off x="9857489" y="2856403"/>
            <a:ext cx="9878" cy="10129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EDC88FBA-C781-E1F1-0E81-83C4E475B799}"/>
              </a:ext>
            </a:extLst>
          </p:cNvPr>
          <p:cNvCxnSpPr>
            <a:cxnSpLocks/>
          </p:cNvCxnSpPr>
          <p:nvPr/>
        </p:nvCxnSpPr>
        <p:spPr>
          <a:xfrm>
            <a:off x="9867367" y="2856403"/>
            <a:ext cx="191376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Connecteur droit 89">
            <a:extLst>
              <a:ext uri="{FF2B5EF4-FFF2-40B4-BE49-F238E27FC236}">
                <a16:creationId xmlns:a16="http://schemas.microsoft.com/office/drawing/2014/main" id="{0886BD62-F475-2269-67D6-E556D3795E00}"/>
              </a:ext>
            </a:extLst>
          </p:cNvPr>
          <p:cNvCxnSpPr>
            <a:cxnSpLocks/>
          </p:cNvCxnSpPr>
          <p:nvPr/>
        </p:nvCxnSpPr>
        <p:spPr>
          <a:xfrm>
            <a:off x="9867367" y="3869326"/>
            <a:ext cx="191376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Connecteur droit 101">
            <a:extLst>
              <a:ext uri="{FF2B5EF4-FFF2-40B4-BE49-F238E27FC236}">
                <a16:creationId xmlns:a16="http://schemas.microsoft.com/office/drawing/2014/main" id="{AB708BE8-6AB4-5C53-359D-8F8D1EF14082}"/>
              </a:ext>
            </a:extLst>
          </p:cNvPr>
          <p:cNvCxnSpPr>
            <a:cxnSpLocks/>
          </p:cNvCxnSpPr>
          <p:nvPr/>
        </p:nvCxnSpPr>
        <p:spPr>
          <a:xfrm flipV="1">
            <a:off x="11227928" y="280361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ZoneTexte 102">
            <a:extLst>
              <a:ext uri="{FF2B5EF4-FFF2-40B4-BE49-F238E27FC236}">
                <a16:creationId xmlns:a16="http://schemas.microsoft.com/office/drawing/2014/main" id="{A68B8F23-0CC1-4B2E-9FEE-86840B7BC899}"/>
              </a:ext>
            </a:extLst>
          </p:cNvPr>
          <p:cNvSpPr txBox="1"/>
          <p:nvPr/>
        </p:nvSpPr>
        <p:spPr>
          <a:xfrm>
            <a:off x="11155514" y="2850869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104" name="ZoneTexte 103">
            <a:extLst>
              <a:ext uri="{FF2B5EF4-FFF2-40B4-BE49-F238E27FC236}">
                <a16:creationId xmlns:a16="http://schemas.microsoft.com/office/drawing/2014/main" id="{7A6584F3-2A21-5B59-DBF1-BDCB6DABB133}"/>
              </a:ext>
            </a:extLst>
          </p:cNvPr>
          <p:cNvSpPr txBox="1"/>
          <p:nvPr/>
        </p:nvSpPr>
        <p:spPr>
          <a:xfrm>
            <a:off x="10706210" y="2454523"/>
            <a:ext cx="1156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out_filt_R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105" name="Connecteur droit 104">
            <a:extLst>
              <a:ext uri="{FF2B5EF4-FFF2-40B4-BE49-F238E27FC236}">
                <a16:creationId xmlns:a16="http://schemas.microsoft.com/office/drawing/2014/main" id="{455E73A5-2232-5B2B-6554-11E3C8696666}"/>
              </a:ext>
            </a:extLst>
          </p:cNvPr>
          <p:cNvCxnSpPr>
            <a:cxnSpLocks/>
          </p:cNvCxnSpPr>
          <p:nvPr/>
        </p:nvCxnSpPr>
        <p:spPr>
          <a:xfrm flipV="1">
            <a:off x="11227928" y="382207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ZoneTexte 106">
            <a:extLst>
              <a:ext uri="{FF2B5EF4-FFF2-40B4-BE49-F238E27FC236}">
                <a16:creationId xmlns:a16="http://schemas.microsoft.com/office/drawing/2014/main" id="{D89874D9-F3B5-5C77-ECB0-936A2D490D5E}"/>
              </a:ext>
            </a:extLst>
          </p:cNvPr>
          <p:cNvSpPr txBox="1"/>
          <p:nvPr/>
        </p:nvSpPr>
        <p:spPr>
          <a:xfrm>
            <a:off x="11155514" y="3869326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108" name="Connecteur droit 107">
            <a:extLst>
              <a:ext uri="{FF2B5EF4-FFF2-40B4-BE49-F238E27FC236}">
                <a16:creationId xmlns:a16="http://schemas.microsoft.com/office/drawing/2014/main" id="{EE84D82A-8AB3-6807-24FC-128CC7FFC348}"/>
              </a:ext>
            </a:extLst>
          </p:cNvPr>
          <p:cNvCxnSpPr>
            <a:cxnSpLocks/>
          </p:cNvCxnSpPr>
          <p:nvPr/>
        </p:nvCxnSpPr>
        <p:spPr>
          <a:xfrm flipV="1">
            <a:off x="11227928" y="329870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9" name="ZoneTexte 108">
            <a:extLst>
              <a:ext uri="{FF2B5EF4-FFF2-40B4-BE49-F238E27FC236}">
                <a16:creationId xmlns:a16="http://schemas.microsoft.com/office/drawing/2014/main" id="{20BADF02-703E-359D-E10A-3E3CDB94DB9E}"/>
              </a:ext>
            </a:extLst>
          </p:cNvPr>
          <p:cNvSpPr txBox="1"/>
          <p:nvPr/>
        </p:nvSpPr>
        <p:spPr>
          <a:xfrm>
            <a:off x="11155514" y="3345961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118" name="ZoneTexte 117">
            <a:extLst>
              <a:ext uri="{FF2B5EF4-FFF2-40B4-BE49-F238E27FC236}">
                <a16:creationId xmlns:a16="http://schemas.microsoft.com/office/drawing/2014/main" id="{9C0BFE40-56C6-3417-7A80-CD8B49393581}"/>
              </a:ext>
            </a:extLst>
          </p:cNvPr>
          <p:cNvSpPr txBox="1"/>
          <p:nvPr/>
        </p:nvSpPr>
        <p:spPr>
          <a:xfrm>
            <a:off x="10715822" y="2976603"/>
            <a:ext cx="114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out_filt_B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127" name="ZoneTexte 126">
            <a:extLst>
              <a:ext uri="{FF2B5EF4-FFF2-40B4-BE49-F238E27FC236}">
                <a16:creationId xmlns:a16="http://schemas.microsoft.com/office/drawing/2014/main" id="{262A05BE-DD7D-D2BC-FFEC-046FDAEA374D}"/>
              </a:ext>
            </a:extLst>
          </p:cNvPr>
          <p:cNvSpPr txBox="1"/>
          <p:nvPr/>
        </p:nvSpPr>
        <p:spPr>
          <a:xfrm>
            <a:off x="10726425" y="3509064"/>
            <a:ext cx="114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out_filt_G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50576061-EE9F-10E4-47D4-2B6656D2D854}"/>
              </a:ext>
            </a:extLst>
          </p:cNvPr>
          <p:cNvCxnSpPr>
            <a:cxnSpLocks/>
          </p:cNvCxnSpPr>
          <p:nvPr/>
        </p:nvCxnSpPr>
        <p:spPr>
          <a:xfrm>
            <a:off x="7239281" y="3035800"/>
            <a:ext cx="100855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C4FB2AB7-D2A8-F75B-CD39-D93143DE38C8}"/>
              </a:ext>
            </a:extLst>
          </p:cNvPr>
          <p:cNvCxnSpPr>
            <a:cxnSpLocks/>
          </p:cNvCxnSpPr>
          <p:nvPr/>
        </p:nvCxnSpPr>
        <p:spPr>
          <a:xfrm flipV="1">
            <a:off x="7708518" y="298854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ZoneTexte 43">
            <a:extLst>
              <a:ext uri="{FF2B5EF4-FFF2-40B4-BE49-F238E27FC236}">
                <a16:creationId xmlns:a16="http://schemas.microsoft.com/office/drawing/2014/main" id="{E00ED1C3-F625-C80D-DC88-1D5EAB398223}"/>
              </a:ext>
            </a:extLst>
          </p:cNvPr>
          <p:cNvSpPr txBox="1"/>
          <p:nvPr/>
        </p:nvSpPr>
        <p:spPr>
          <a:xfrm>
            <a:off x="7636104" y="3035800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F0BC399D-849D-BB9D-B14B-437FD1CC7682}"/>
              </a:ext>
            </a:extLst>
          </p:cNvPr>
          <p:cNvSpPr txBox="1"/>
          <p:nvPr/>
        </p:nvSpPr>
        <p:spPr>
          <a:xfrm>
            <a:off x="7276833" y="2639190"/>
            <a:ext cx="1268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out_filt2</a:t>
            </a:r>
          </a:p>
        </p:txBody>
      </p: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07A87C9B-B543-1A2F-6332-9C0F95FF6595}"/>
              </a:ext>
            </a:extLst>
          </p:cNvPr>
          <p:cNvCxnSpPr>
            <a:cxnSpLocks/>
          </p:cNvCxnSpPr>
          <p:nvPr/>
        </p:nvCxnSpPr>
        <p:spPr>
          <a:xfrm>
            <a:off x="8698822" y="56515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EA433CEB-8239-9566-F98E-4D59F375DFD1}"/>
              </a:ext>
            </a:extLst>
          </p:cNvPr>
          <p:cNvCxnSpPr>
            <a:cxnSpLocks/>
          </p:cNvCxnSpPr>
          <p:nvPr/>
        </p:nvCxnSpPr>
        <p:spPr>
          <a:xfrm flipV="1">
            <a:off x="8795496" y="2083981"/>
            <a:ext cx="0" cy="302213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9B2C666E-B6C2-6753-1F25-67322DB8BDD9}"/>
              </a:ext>
            </a:extLst>
          </p:cNvPr>
          <p:cNvCxnSpPr>
            <a:cxnSpLocks/>
          </p:cNvCxnSpPr>
          <p:nvPr/>
        </p:nvCxnSpPr>
        <p:spPr>
          <a:xfrm flipV="1">
            <a:off x="8231683" y="1766193"/>
            <a:ext cx="0" cy="35970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F3F39E5D-A895-5F6D-2A81-EFE105CAA955}"/>
              </a:ext>
            </a:extLst>
          </p:cNvPr>
          <p:cNvCxnSpPr>
            <a:cxnSpLocks/>
          </p:cNvCxnSpPr>
          <p:nvPr/>
        </p:nvCxnSpPr>
        <p:spPr>
          <a:xfrm flipH="1" flipV="1">
            <a:off x="8225609" y="1772570"/>
            <a:ext cx="559972" cy="31141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3CEB4458-DACE-D8B9-E91E-981B1C8230F8}"/>
              </a:ext>
            </a:extLst>
          </p:cNvPr>
          <p:cNvCxnSpPr>
            <a:cxnSpLocks/>
          </p:cNvCxnSpPr>
          <p:nvPr/>
        </p:nvCxnSpPr>
        <p:spPr>
          <a:xfrm flipH="1">
            <a:off x="8228126" y="5068593"/>
            <a:ext cx="583764" cy="311159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ZoneTexte 51">
            <a:extLst>
              <a:ext uri="{FF2B5EF4-FFF2-40B4-BE49-F238E27FC236}">
                <a16:creationId xmlns:a16="http://schemas.microsoft.com/office/drawing/2014/main" id="{17EB7D66-E567-BB65-2C5B-929B3AB451FF}"/>
              </a:ext>
            </a:extLst>
          </p:cNvPr>
          <p:cNvSpPr txBox="1"/>
          <p:nvPr/>
        </p:nvSpPr>
        <p:spPr>
          <a:xfrm>
            <a:off x="8259494" y="2020432"/>
            <a:ext cx="5722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000</a:t>
            </a:r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9BD42DA7-5C20-DFE1-F422-7EB8A14AF5AC}"/>
              </a:ext>
            </a:extLst>
          </p:cNvPr>
          <p:cNvCxnSpPr>
            <a:cxnSpLocks/>
          </p:cNvCxnSpPr>
          <p:nvPr/>
        </p:nvCxnSpPr>
        <p:spPr>
          <a:xfrm flipV="1">
            <a:off x="8408469" y="5684510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ZoneTexte 53">
            <a:extLst>
              <a:ext uri="{FF2B5EF4-FFF2-40B4-BE49-F238E27FC236}">
                <a16:creationId xmlns:a16="http://schemas.microsoft.com/office/drawing/2014/main" id="{FE66934F-76DF-3BA1-2D76-3191A06FDFA8}"/>
              </a:ext>
            </a:extLst>
          </p:cNvPr>
          <p:cNvSpPr txBox="1"/>
          <p:nvPr/>
        </p:nvSpPr>
        <p:spPr>
          <a:xfrm>
            <a:off x="8366266" y="5601306"/>
            <a:ext cx="537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5F9E92A8-84E7-CE4F-AA7D-F384BC453E41}"/>
              </a:ext>
            </a:extLst>
          </p:cNvPr>
          <p:cNvSpPr txBox="1"/>
          <p:nvPr/>
        </p:nvSpPr>
        <p:spPr>
          <a:xfrm>
            <a:off x="8270129" y="2838512"/>
            <a:ext cx="545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001</a:t>
            </a:r>
          </a:p>
        </p:txBody>
      </p:sp>
      <p:cxnSp>
        <p:nvCxnSpPr>
          <p:cNvPr id="57" name="Connecteur droit 56">
            <a:extLst>
              <a:ext uri="{FF2B5EF4-FFF2-40B4-BE49-F238E27FC236}">
                <a16:creationId xmlns:a16="http://schemas.microsoft.com/office/drawing/2014/main" id="{BFD0B443-B15E-6FE5-F286-610725A1CA51}"/>
              </a:ext>
            </a:extLst>
          </p:cNvPr>
          <p:cNvCxnSpPr>
            <a:cxnSpLocks/>
          </p:cNvCxnSpPr>
          <p:nvPr/>
        </p:nvCxnSpPr>
        <p:spPr>
          <a:xfrm flipH="1" flipV="1">
            <a:off x="8473158" y="5267555"/>
            <a:ext cx="9878" cy="10129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ZoneTexte 62">
            <a:extLst>
              <a:ext uri="{FF2B5EF4-FFF2-40B4-BE49-F238E27FC236}">
                <a16:creationId xmlns:a16="http://schemas.microsoft.com/office/drawing/2014/main" id="{A0650A3F-F90C-C653-16B6-F02EAAE0EFDA}"/>
              </a:ext>
            </a:extLst>
          </p:cNvPr>
          <p:cNvSpPr txBox="1"/>
          <p:nvPr/>
        </p:nvSpPr>
        <p:spPr>
          <a:xfrm>
            <a:off x="8248859" y="3580771"/>
            <a:ext cx="537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010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4D11AA7B-79E8-427E-3D56-DB62D55A81AC}"/>
              </a:ext>
            </a:extLst>
          </p:cNvPr>
          <p:cNvSpPr txBox="1"/>
          <p:nvPr/>
        </p:nvSpPr>
        <p:spPr>
          <a:xfrm>
            <a:off x="8259494" y="4398851"/>
            <a:ext cx="5523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011</a:t>
            </a:r>
          </a:p>
        </p:txBody>
      </p: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09561A86-0F53-2954-866E-18BAC7968563}"/>
              </a:ext>
            </a:extLst>
          </p:cNvPr>
          <p:cNvCxnSpPr>
            <a:cxnSpLocks/>
          </p:cNvCxnSpPr>
          <p:nvPr/>
        </p:nvCxnSpPr>
        <p:spPr>
          <a:xfrm>
            <a:off x="7216491" y="3800093"/>
            <a:ext cx="100855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Connecteur droit 87">
            <a:extLst>
              <a:ext uri="{FF2B5EF4-FFF2-40B4-BE49-F238E27FC236}">
                <a16:creationId xmlns:a16="http://schemas.microsoft.com/office/drawing/2014/main" id="{34E6FF3D-4301-8B95-EA92-11CEDBBA5F7E}"/>
              </a:ext>
            </a:extLst>
          </p:cNvPr>
          <p:cNvCxnSpPr>
            <a:cxnSpLocks/>
          </p:cNvCxnSpPr>
          <p:nvPr/>
        </p:nvCxnSpPr>
        <p:spPr>
          <a:xfrm flipV="1">
            <a:off x="7685728" y="375284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ZoneTexte 88">
            <a:extLst>
              <a:ext uri="{FF2B5EF4-FFF2-40B4-BE49-F238E27FC236}">
                <a16:creationId xmlns:a16="http://schemas.microsoft.com/office/drawing/2014/main" id="{4CDC2E0F-E7ED-9E30-28DE-7E1EC5E7796F}"/>
              </a:ext>
            </a:extLst>
          </p:cNvPr>
          <p:cNvSpPr txBox="1"/>
          <p:nvPr/>
        </p:nvSpPr>
        <p:spPr>
          <a:xfrm>
            <a:off x="7613314" y="3800093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6087D7FA-74F2-051B-25AC-357B35D14B9A}"/>
              </a:ext>
            </a:extLst>
          </p:cNvPr>
          <p:cNvCxnSpPr>
            <a:cxnSpLocks/>
          </p:cNvCxnSpPr>
          <p:nvPr/>
        </p:nvCxnSpPr>
        <p:spPr>
          <a:xfrm>
            <a:off x="7229084" y="4604589"/>
            <a:ext cx="100855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Connecteur droit 99">
            <a:extLst>
              <a:ext uri="{FF2B5EF4-FFF2-40B4-BE49-F238E27FC236}">
                <a16:creationId xmlns:a16="http://schemas.microsoft.com/office/drawing/2014/main" id="{7FE4BA3F-F127-E0B1-FFFB-914CE162408B}"/>
              </a:ext>
            </a:extLst>
          </p:cNvPr>
          <p:cNvCxnSpPr>
            <a:cxnSpLocks/>
          </p:cNvCxnSpPr>
          <p:nvPr/>
        </p:nvCxnSpPr>
        <p:spPr>
          <a:xfrm flipV="1">
            <a:off x="7698321" y="455733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ZoneTexte 100">
            <a:extLst>
              <a:ext uri="{FF2B5EF4-FFF2-40B4-BE49-F238E27FC236}">
                <a16:creationId xmlns:a16="http://schemas.microsoft.com/office/drawing/2014/main" id="{C21C697D-63C8-F797-B68B-B618DE53ABF7}"/>
              </a:ext>
            </a:extLst>
          </p:cNvPr>
          <p:cNvSpPr txBox="1"/>
          <p:nvPr/>
        </p:nvSpPr>
        <p:spPr>
          <a:xfrm>
            <a:off x="7625907" y="4604589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106" name="ZoneTexte 105">
            <a:extLst>
              <a:ext uri="{FF2B5EF4-FFF2-40B4-BE49-F238E27FC236}">
                <a16:creationId xmlns:a16="http://schemas.microsoft.com/office/drawing/2014/main" id="{BF8D0A38-74CC-AB43-F59A-E63BC2391294}"/>
              </a:ext>
            </a:extLst>
          </p:cNvPr>
          <p:cNvSpPr txBox="1"/>
          <p:nvPr/>
        </p:nvSpPr>
        <p:spPr>
          <a:xfrm>
            <a:off x="7281378" y="3411881"/>
            <a:ext cx="1268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out_filt3</a:t>
            </a:r>
          </a:p>
        </p:txBody>
      </p:sp>
      <p:sp>
        <p:nvSpPr>
          <p:cNvPr id="110" name="ZoneTexte 109">
            <a:extLst>
              <a:ext uri="{FF2B5EF4-FFF2-40B4-BE49-F238E27FC236}">
                <a16:creationId xmlns:a16="http://schemas.microsoft.com/office/drawing/2014/main" id="{1BA489A1-370F-8E69-008C-5FFFF9478929}"/>
              </a:ext>
            </a:extLst>
          </p:cNvPr>
          <p:cNvSpPr txBox="1"/>
          <p:nvPr/>
        </p:nvSpPr>
        <p:spPr>
          <a:xfrm>
            <a:off x="7272784" y="4238658"/>
            <a:ext cx="1268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out_filt4</a:t>
            </a:r>
          </a:p>
        </p:txBody>
      </p:sp>
      <p:sp>
        <p:nvSpPr>
          <p:cNvPr id="111" name="ZoneTexte 110">
            <a:extLst>
              <a:ext uri="{FF2B5EF4-FFF2-40B4-BE49-F238E27FC236}">
                <a16:creationId xmlns:a16="http://schemas.microsoft.com/office/drawing/2014/main" id="{56A51C80-E287-95B8-1FA3-8BFCDA5D6141}"/>
              </a:ext>
            </a:extLst>
          </p:cNvPr>
          <p:cNvSpPr txBox="1"/>
          <p:nvPr/>
        </p:nvSpPr>
        <p:spPr>
          <a:xfrm>
            <a:off x="7281378" y="1887299"/>
            <a:ext cx="1268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out_filt1</a:t>
            </a:r>
          </a:p>
        </p:txBody>
      </p:sp>
      <p:cxnSp>
        <p:nvCxnSpPr>
          <p:cNvPr id="112" name="Connecteur droit 111">
            <a:extLst>
              <a:ext uri="{FF2B5EF4-FFF2-40B4-BE49-F238E27FC236}">
                <a16:creationId xmlns:a16="http://schemas.microsoft.com/office/drawing/2014/main" id="{7A657D90-9E3F-0D3E-908C-62B042EDFCFA}"/>
              </a:ext>
            </a:extLst>
          </p:cNvPr>
          <p:cNvCxnSpPr>
            <a:cxnSpLocks/>
          </p:cNvCxnSpPr>
          <p:nvPr/>
        </p:nvCxnSpPr>
        <p:spPr>
          <a:xfrm>
            <a:off x="8785581" y="3370560"/>
            <a:ext cx="296675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" name="Connecteur droit 1">
            <a:extLst>
              <a:ext uri="{FF2B5EF4-FFF2-40B4-BE49-F238E27FC236}">
                <a16:creationId xmlns:a16="http://schemas.microsoft.com/office/drawing/2014/main" id="{0BE24027-9B40-F338-1CB4-D44ED7139974}"/>
              </a:ext>
            </a:extLst>
          </p:cNvPr>
          <p:cNvCxnSpPr>
            <a:cxnSpLocks/>
          </p:cNvCxnSpPr>
          <p:nvPr/>
        </p:nvCxnSpPr>
        <p:spPr>
          <a:xfrm flipV="1">
            <a:off x="1126081" y="536322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81FBDC1B-FC95-4E10-25EC-58150C550B7D}"/>
              </a:ext>
            </a:extLst>
          </p:cNvPr>
          <p:cNvSpPr txBox="1"/>
          <p:nvPr/>
        </p:nvSpPr>
        <p:spPr>
          <a:xfrm>
            <a:off x="1061298" y="539034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1F077CE-0998-7B3E-3D62-FEC93F8E3A25}"/>
              </a:ext>
            </a:extLst>
          </p:cNvPr>
          <p:cNvSpPr txBox="1"/>
          <p:nvPr/>
        </p:nvSpPr>
        <p:spPr>
          <a:xfrm>
            <a:off x="526673" y="5017110"/>
            <a:ext cx="415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x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64F9CA1A-A1EF-5EE5-F0E7-FF600A68753D}"/>
              </a:ext>
            </a:extLst>
          </p:cNvPr>
          <p:cNvCxnSpPr>
            <a:cxnSpLocks/>
          </p:cNvCxnSpPr>
          <p:nvPr/>
        </p:nvCxnSpPr>
        <p:spPr>
          <a:xfrm>
            <a:off x="895428" y="5415721"/>
            <a:ext cx="193768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2BAB1D9C-4188-A201-C7D8-094880190BD3}"/>
              </a:ext>
            </a:extLst>
          </p:cNvPr>
          <p:cNvCxnSpPr>
            <a:cxnSpLocks/>
          </p:cNvCxnSpPr>
          <p:nvPr/>
        </p:nvCxnSpPr>
        <p:spPr>
          <a:xfrm flipV="1">
            <a:off x="9308954" y="332330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84EBD061-7BC0-4CC5-FDAA-D6FFE7C701FC}"/>
              </a:ext>
            </a:extLst>
          </p:cNvPr>
          <p:cNvSpPr txBox="1"/>
          <p:nvPr/>
        </p:nvSpPr>
        <p:spPr>
          <a:xfrm>
            <a:off x="9236540" y="3370560"/>
            <a:ext cx="238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32D1930-7EFB-212F-F62B-A7677B447EC3}"/>
              </a:ext>
            </a:extLst>
          </p:cNvPr>
          <p:cNvSpPr txBox="1"/>
          <p:nvPr/>
        </p:nvSpPr>
        <p:spPr>
          <a:xfrm>
            <a:off x="8861718" y="2929377"/>
            <a:ext cx="1156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out_mux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D389EC23-AB0B-1BAF-3A67-0B8F50BE0D2F}"/>
              </a:ext>
            </a:extLst>
          </p:cNvPr>
          <p:cNvSpPr txBox="1"/>
          <p:nvPr/>
        </p:nvSpPr>
        <p:spPr>
          <a:xfrm>
            <a:off x="8248818" y="4782415"/>
            <a:ext cx="537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…</a:t>
            </a:r>
          </a:p>
        </p:txBody>
      </p:sp>
      <p:cxnSp>
        <p:nvCxnSpPr>
          <p:cNvPr id="67" name="Connecteur droit 66">
            <a:extLst>
              <a:ext uri="{FF2B5EF4-FFF2-40B4-BE49-F238E27FC236}">
                <a16:creationId xmlns:a16="http://schemas.microsoft.com/office/drawing/2014/main" id="{46933470-634F-14FD-C773-133AB5B4D79D}"/>
              </a:ext>
            </a:extLst>
          </p:cNvPr>
          <p:cNvCxnSpPr>
            <a:cxnSpLocks/>
          </p:cNvCxnSpPr>
          <p:nvPr/>
        </p:nvCxnSpPr>
        <p:spPr>
          <a:xfrm flipV="1">
            <a:off x="1086134" y="198304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ZoneTexte 67">
            <a:extLst>
              <a:ext uri="{FF2B5EF4-FFF2-40B4-BE49-F238E27FC236}">
                <a16:creationId xmlns:a16="http://schemas.microsoft.com/office/drawing/2014/main" id="{A07A2BED-E884-2C56-7DCB-68A0AFC449F1}"/>
              </a:ext>
            </a:extLst>
          </p:cNvPr>
          <p:cNvSpPr txBox="1"/>
          <p:nvPr/>
        </p:nvSpPr>
        <p:spPr>
          <a:xfrm>
            <a:off x="1021351" y="20101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5FDC1464-66A6-F722-E830-0B94C9388A79}"/>
              </a:ext>
            </a:extLst>
          </p:cNvPr>
          <p:cNvSpPr txBox="1"/>
          <p:nvPr/>
        </p:nvSpPr>
        <p:spPr>
          <a:xfrm>
            <a:off x="367610" y="1625209"/>
            <a:ext cx="1368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cmd_conv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70" name="Connecteur droit 69">
            <a:extLst>
              <a:ext uri="{FF2B5EF4-FFF2-40B4-BE49-F238E27FC236}">
                <a16:creationId xmlns:a16="http://schemas.microsoft.com/office/drawing/2014/main" id="{104417D2-0782-687E-ECE6-77CE871BC7B0}"/>
              </a:ext>
            </a:extLst>
          </p:cNvPr>
          <p:cNvCxnSpPr>
            <a:cxnSpLocks/>
          </p:cNvCxnSpPr>
          <p:nvPr/>
        </p:nvCxnSpPr>
        <p:spPr>
          <a:xfrm>
            <a:off x="855481" y="2035542"/>
            <a:ext cx="486832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463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6E662568-83F9-5330-973C-85F83B32C0AB}"/>
              </a:ext>
            </a:extLst>
          </p:cNvPr>
          <p:cNvCxnSpPr/>
          <p:nvPr/>
        </p:nvCxnSpPr>
        <p:spPr>
          <a:xfrm>
            <a:off x="10725376" y="1144773"/>
            <a:ext cx="0" cy="4735032"/>
          </a:xfrm>
          <a:prstGeom prst="line">
            <a:avLst/>
          </a:prstGeom>
          <a:ln w="2857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5EDEF509-49E9-E849-856B-AD844EF4A143}"/>
              </a:ext>
            </a:extLst>
          </p:cNvPr>
          <p:cNvSpPr/>
          <p:nvPr/>
        </p:nvSpPr>
        <p:spPr>
          <a:xfrm>
            <a:off x="8985459" y="137526"/>
            <a:ext cx="1739917" cy="943445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shift_sync</a:t>
            </a:r>
            <a:endParaRPr lang="fr-FR" dirty="0"/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2A4C1EBC-5767-CBFB-73BC-A688F1556A0E}"/>
              </a:ext>
            </a:extLst>
          </p:cNvPr>
          <p:cNvCxnSpPr/>
          <p:nvPr/>
        </p:nvCxnSpPr>
        <p:spPr>
          <a:xfrm>
            <a:off x="1637416" y="5181600"/>
            <a:ext cx="806656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79B21920-42A9-E168-E61A-EADC5D9F00D2}"/>
              </a:ext>
            </a:extLst>
          </p:cNvPr>
          <p:cNvSpPr txBox="1"/>
          <p:nvPr/>
        </p:nvSpPr>
        <p:spPr>
          <a:xfrm>
            <a:off x="707085" y="1672115"/>
            <a:ext cx="697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FF0000"/>
                </a:solidFill>
              </a:rPr>
              <a:t>vsync</a:t>
            </a:r>
            <a:endParaRPr lang="fr-FR" dirty="0">
              <a:solidFill>
                <a:srgbClr val="FF0000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427722B0-0C78-C97C-B767-D6629FD03524}"/>
              </a:ext>
            </a:extLst>
          </p:cNvPr>
          <p:cNvCxnSpPr/>
          <p:nvPr/>
        </p:nvCxnSpPr>
        <p:spPr>
          <a:xfrm>
            <a:off x="1516788" y="1162492"/>
            <a:ext cx="0" cy="4735032"/>
          </a:xfrm>
          <a:prstGeom prst="line">
            <a:avLst/>
          </a:prstGeom>
          <a:ln w="285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604DE8E9-CC3D-1A87-2D1A-63A0F303FB84}"/>
              </a:ext>
            </a:extLst>
          </p:cNvPr>
          <p:cNvSpPr txBox="1"/>
          <p:nvPr/>
        </p:nvSpPr>
        <p:spPr>
          <a:xfrm>
            <a:off x="1183497" y="5882809"/>
            <a:ext cx="658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7030A0"/>
                </a:solidFill>
              </a:rPr>
              <a:t>reset</a:t>
            </a: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BD112335-25D0-2FFC-99BF-9ADD3ACB6265}"/>
              </a:ext>
            </a:extLst>
          </p:cNvPr>
          <p:cNvCxnSpPr/>
          <p:nvPr/>
        </p:nvCxnSpPr>
        <p:spPr>
          <a:xfrm>
            <a:off x="3377487" y="1147777"/>
            <a:ext cx="0" cy="4735032"/>
          </a:xfrm>
          <a:prstGeom prst="line">
            <a:avLst/>
          </a:prstGeom>
          <a:ln w="2857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01020719-EDC7-BD5A-F713-5BE107E01973}"/>
              </a:ext>
            </a:extLst>
          </p:cNvPr>
          <p:cNvSpPr txBox="1"/>
          <p:nvPr/>
        </p:nvSpPr>
        <p:spPr>
          <a:xfrm>
            <a:off x="-17745" y="2519543"/>
            <a:ext cx="145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chemeClr val="bg2">
                    <a:lumMod val="50000"/>
                  </a:schemeClr>
                </a:solidFill>
              </a:rPr>
              <a:t>vsync_shifted</a:t>
            </a:r>
            <a:endParaRPr lang="fr-FR" dirty="0">
              <a:solidFill>
                <a:schemeClr val="bg2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Encre 14">
                <a:extLst>
                  <a:ext uri="{FF2B5EF4-FFF2-40B4-BE49-F238E27FC236}">
                    <a16:creationId xmlns:a16="http://schemas.microsoft.com/office/drawing/2014/main" id="{326E46B4-94A9-52F2-3984-875DA29B0741}"/>
                  </a:ext>
                </a:extLst>
              </p14:cNvPr>
              <p14:cNvContentPartPr/>
              <p14:nvPr/>
            </p14:nvContentPartPr>
            <p14:xfrm>
              <a:off x="1552068" y="4033062"/>
              <a:ext cx="360" cy="360"/>
            </p14:xfrm>
          </p:contentPart>
        </mc:Choice>
        <mc:Fallback xmlns="">
          <p:pic>
            <p:nvPicPr>
              <p:cNvPr id="15" name="Encre 14">
                <a:extLst>
                  <a:ext uri="{FF2B5EF4-FFF2-40B4-BE49-F238E27FC236}">
                    <a16:creationId xmlns:a16="http://schemas.microsoft.com/office/drawing/2014/main" id="{326E46B4-94A9-52F2-3984-875DA29B074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3068" y="4024062"/>
                <a:ext cx="18000" cy="18000"/>
              </a:xfrm>
              <a:prstGeom prst="rect">
                <a:avLst/>
              </a:prstGeom>
            </p:spPr>
          </p:pic>
        </mc:Fallback>
      </mc:AlternateContent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4939556D-6B41-69ED-C849-7DCB6935FE2B}"/>
              </a:ext>
            </a:extLst>
          </p:cNvPr>
          <p:cNvCxnSpPr/>
          <p:nvPr/>
        </p:nvCxnSpPr>
        <p:spPr>
          <a:xfrm>
            <a:off x="5207556" y="1162492"/>
            <a:ext cx="0" cy="4735032"/>
          </a:xfrm>
          <a:prstGeom prst="line">
            <a:avLst/>
          </a:prstGeom>
          <a:ln w="2857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3DE81B11-B92A-F0B6-8CD2-C0A3B71DEBD3}"/>
              </a:ext>
            </a:extLst>
          </p:cNvPr>
          <p:cNvCxnSpPr/>
          <p:nvPr/>
        </p:nvCxnSpPr>
        <p:spPr>
          <a:xfrm>
            <a:off x="7034859" y="1162492"/>
            <a:ext cx="0" cy="4735032"/>
          </a:xfrm>
          <a:prstGeom prst="line">
            <a:avLst/>
          </a:prstGeom>
          <a:ln w="2857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4ECBF928-89A3-1CB9-4EEA-6FD7E1D3BACD}"/>
              </a:ext>
            </a:extLst>
          </p:cNvPr>
          <p:cNvCxnSpPr/>
          <p:nvPr/>
        </p:nvCxnSpPr>
        <p:spPr>
          <a:xfrm>
            <a:off x="8864670" y="1162492"/>
            <a:ext cx="0" cy="4735032"/>
          </a:xfrm>
          <a:prstGeom prst="line">
            <a:avLst/>
          </a:prstGeom>
          <a:ln w="2857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cteur droit 92">
            <a:extLst>
              <a:ext uri="{FF2B5EF4-FFF2-40B4-BE49-F238E27FC236}">
                <a16:creationId xmlns:a16="http://schemas.microsoft.com/office/drawing/2014/main" id="{D2A2A73B-B888-7BDD-572D-8DB38957AD3C}"/>
              </a:ext>
            </a:extLst>
          </p:cNvPr>
          <p:cNvCxnSpPr>
            <a:cxnSpLocks/>
          </p:cNvCxnSpPr>
          <p:nvPr/>
        </p:nvCxnSpPr>
        <p:spPr>
          <a:xfrm>
            <a:off x="1512561" y="1846517"/>
            <a:ext cx="186492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necteur droit 106">
            <a:extLst>
              <a:ext uri="{FF2B5EF4-FFF2-40B4-BE49-F238E27FC236}">
                <a16:creationId xmlns:a16="http://schemas.microsoft.com/office/drawing/2014/main" id="{859705CA-6774-B5E4-C923-394C616340F3}"/>
              </a:ext>
            </a:extLst>
          </p:cNvPr>
          <p:cNvCxnSpPr>
            <a:cxnSpLocks/>
          </p:cNvCxnSpPr>
          <p:nvPr/>
        </p:nvCxnSpPr>
        <p:spPr>
          <a:xfrm>
            <a:off x="7028102" y="1846517"/>
            <a:ext cx="4809682" cy="3015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cteur droit 107">
            <a:extLst>
              <a:ext uri="{FF2B5EF4-FFF2-40B4-BE49-F238E27FC236}">
                <a16:creationId xmlns:a16="http://schemas.microsoft.com/office/drawing/2014/main" id="{6BB88107-A80C-CE9E-F116-E92F605859C0}"/>
              </a:ext>
            </a:extLst>
          </p:cNvPr>
          <p:cNvCxnSpPr>
            <a:cxnSpLocks/>
          </p:cNvCxnSpPr>
          <p:nvPr/>
        </p:nvCxnSpPr>
        <p:spPr>
          <a:xfrm>
            <a:off x="3369952" y="2041447"/>
            <a:ext cx="368709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necteur droit 108">
            <a:extLst>
              <a:ext uri="{FF2B5EF4-FFF2-40B4-BE49-F238E27FC236}">
                <a16:creationId xmlns:a16="http://schemas.microsoft.com/office/drawing/2014/main" id="{48BA9472-28E0-A7D6-DFA8-95AF21236D5C}"/>
              </a:ext>
            </a:extLst>
          </p:cNvPr>
          <p:cNvCxnSpPr>
            <a:cxnSpLocks/>
          </p:cNvCxnSpPr>
          <p:nvPr/>
        </p:nvCxnSpPr>
        <p:spPr>
          <a:xfrm>
            <a:off x="7035777" y="1846517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necteur droit 109">
            <a:extLst>
              <a:ext uri="{FF2B5EF4-FFF2-40B4-BE49-F238E27FC236}">
                <a16:creationId xmlns:a16="http://schemas.microsoft.com/office/drawing/2014/main" id="{75E4F1FB-16DE-20CD-0BB8-6D59AAD65DB7}"/>
              </a:ext>
            </a:extLst>
          </p:cNvPr>
          <p:cNvCxnSpPr>
            <a:cxnSpLocks/>
          </p:cNvCxnSpPr>
          <p:nvPr/>
        </p:nvCxnSpPr>
        <p:spPr>
          <a:xfrm>
            <a:off x="3378283" y="1846517"/>
            <a:ext cx="0" cy="19138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Connecteur droit 115">
            <a:extLst>
              <a:ext uri="{FF2B5EF4-FFF2-40B4-BE49-F238E27FC236}">
                <a16:creationId xmlns:a16="http://schemas.microsoft.com/office/drawing/2014/main" id="{9A9D7B34-54EE-83E8-9F7C-46D5BFF06193}"/>
              </a:ext>
            </a:extLst>
          </p:cNvPr>
          <p:cNvCxnSpPr>
            <a:cxnSpLocks/>
          </p:cNvCxnSpPr>
          <p:nvPr/>
        </p:nvCxnSpPr>
        <p:spPr>
          <a:xfrm>
            <a:off x="1499942" y="2612064"/>
            <a:ext cx="561418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ZoneTexte 140">
            <a:extLst>
              <a:ext uri="{FF2B5EF4-FFF2-40B4-BE49-F238E27FC236}">
                <a16:creationId xmlns:a16="http://schemas.microsoft.com/office/drawing/2014/main" id="{25A1D39C-A398-DCDD-CC14-71AB7DEF4BC9}"/>
              </a:ext>
            </a:extLst>
          </p:cNvPr>
          <p:cNvSpPr txBox="1"/>
          <p:nvPr/>
        </p:nvSpPr>
        <p:spPr>
          <a:xfrm>
            <a:off x="4179730" y="1236549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490</a:t>
            </a:r>
          </a:p>
        </p:txBody>
      </p:sp>
      <p:sp>
        <p:nvSpPr>
          <p:cNvPr id="142" name="ZoneTexte 141">
            <a:extLst>
              <a:ext uri="{FF2B5EF4-FFF2-40B4-BE49-F238E27FC236}">
                <a16:creationId xmlns:a16="http://schemas.microsoft.com/office/drawing/2014/main" id="{DCFFD9B9-E4E9-F736-9643-7AEF1F3BEC2A}"/>
              </a:ext>
            </a:extLst>
          </p:cNvPr>
          <p:cNvSpPr txBox="1"/>
          <p:nvPr/>
        </p:nvSpPr>
        <p:spPr>
          <a:xfrm>
            <a:off x="5941991" y="1240457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491</a:t>
            </a:r>
          </a:p>
        </p:txBody>
      </p:sp>
      <p:sp>
        <p:nvSpPr>
          <p:cNvPr id="143" name="ZoneTexte 142">
            <a:extLst>
              <a:ext uri="{FF2B5EF4-FFF2-40B4-BE49-F238E27FC236}">
                <a16:creationId xmlns:a16="http://schemas.microsoft.com/office/drawing/2014/main" id="{276C787E-9DAE-580F-0E85-4768546EB11E}"/>
              </a:ext>
            </a:extLst>
          </p:cNvPr>
          <p:cNvSpPr txBox="1"/>
          <p:nvPr/>
        </p:nvSpPr>
        <p:spPr>
          <a:xfrm>
            <a:off x="7735221" y="1226649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492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7C63710D-CEDA-6925-9C9D-AFD6CEC2F309}"/>
              </a:ext>
            </a:extLst>
          </p:cNvPr>
          <p:cNvSpPr txBox="1"/>
          <p:nvPr/>
        </p:nvSpPr>
        <p:spPr>
          <a:xfrm>
            <a:off x="826805" y="1236918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y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A778FBD0-6AD2-026A-97B2-E42F888B99EC}"/>
              </a:ext>
            </a:extLst>
          </p:cNvPr>
          <p:cNvSpPr txBox="1"/>
          <p:nvPr/>
        </p:nvSpPr>
        <p:spPr>
          <a:xfrm>
            <a:off x="9653193" y="123725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493</a:t>
            </a:r>
          </a:p>
        </p:txBody>
      </p: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DDD017A5-C975-6F3F-3AD9-D4B9853B49BE}"/>
              </a:ext>
            </a:extLst>
          </p:cNvPr>
          <p:cNvCxnSpPr>
            <a:cxnSpLocks/>
          </p:cNvCxnSpPr>
          <p:nvPr/>
        </p:nvCxnSpPr>
        <p:spPr>
          <a:xfrm>
            <a:off x="7114131" y="2612064"/>
            <a:ext cx="0" cy="191385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906B37E2-7923-62B0-4729-6B37FB9A346F}"/>
              </a:ext>
            </a:extLst>
          </p:cNvPr>
          <p:cNvCxnSpPr>
            <a:cxnSpLocks/>
          </p:cNvCxnSpPr>
          <p:nvPr/>
        </p:nvCxnSpPr>
        <p:spPr>
          <a:xfrm>
            <a:off x="7114131" y="2803449"/>
            <a:ext cx="3695636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B2B6E3E0-0D7C-65E2-B66A-8FE7BA81231E}"/>
              </a:ext>
            </a:extLst>
          </p:cNvPr>
          <p:cNvCxnSpPr>
            <a:cxnSpLocks/>
          </p:cNvCxnSpPr>
          <p:nvPr/>
        </p:nvCxnSpPr>
        <p:spPr>
          <a:xfrm>
            <a:off x="10803631" y="2615612"/>
            <a:ext cx="0" cy="191385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7020E0B1-728B-C6F3-3425-9116855FD2C5}"/>
              </a:ext>
            </a:extLst>
          </p:cNvPr>
          <p:cNvCxnSpPr>
            <a:cxnSpLocks/>
          </p:cNvCxnSpPr>
          <p:nvPr/>
        </p:nvCxnSpPr>
        <p:spPr>
          <a:xfrm>
            <a:off x="10803631" y="2612064"/>
            <a:ext cx="1034153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887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Rectangle : coins arrondis 506">
            <a:extLst>
              <a:ext uri="{FF2B5EF4-FFF2-40B4-BE49-F238E27FC236}">
                <a16:creationId xmlns:a16="http://schemas.microsoft.com/office/drawing/2014/main" id="{B4C3019B-C0AF-5F41-DB2C-E90F7A05B6B4}"/>
              </a:ext>
            </a:extLst>
          </p:cNvPr>
          <p:cNvSpPr/>
          <p:nvPr/>
        </p:nvSpPr>
        <p:spPr>
          <a:xfrm>
            <a:off x="1728338" y="623774"/>
            <a:ext cx="7435365" cy="5564371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7030A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33973E74-A9BA-C7F1-F780-9292E93F6AE1}"/>
              </a:ext>
            </a:extLst>
          </p:cNvPr>
          <p:cNvSpPr/>
          <p:nvPr/>
        </p:nvSpPr>
        <p:spPr>
          <a:xfrm>
            <a:off x="2414899" y="872511"/>
            <a:ext cx="1739917" cy="943445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shift_sync</a:t>
            </a:r>
            <a:endParaRPr lang="fr-FR" dirty="0"/>
          </a:p>
        </p:txBody>
      </p: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10ECFF47-BF97-AC4F-E356-59DCA595A1A7}"/>
              </a:ext>
            </a:extLst>
          </p:cNvPr>
          <p:cNvCxnSpPr>
            <a:cxnSpLocks/>
          </p:cNvCxnSpPr>
          <p:nvPr/>
        </p:nvCxnSpPr>
        <p:spPr>
          <a:xfrm>
            <a:off x="1750216" y="243554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B59CB16D-004D-AF34-D34B-E3F8AB9F402A}"/>
              </a:ext>
            </a:extLst>
          </p:cNvPr>
          <p:cNvCxnSpPr>
            <a:cxnSpLocks/>
          </p:cNvCxnSpPr>
          <p:nvPr/>
        </p:nvCxnSpPr>
        <p:spPr>
          <a:xfrm>
            <a:off x="626813" y="2565645"/>
            <a:ext cx="3596185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E8F1784D-7EA8-12B9-80F0-BF5F24C8E36F}"/>
              </a:ext>
            </a:extLst>
          </p:cNvPr>
          <p:cNvSpPr txBox="1"/>
          <p:nvPr/>
        </p:nvSpPr>
        <p:spPr>
          <a:xfrm>
            <a:off x="164846" y="2201165"/>
            <a:ext cx="755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5A5A557D-9FFC-62AB-70E3-40047256AB08}"/>
              </a:ext>
            </a:extLst>
          </p:cNvPr>
          <p:cNvCxnSpPr>
            <a:cxnSpLocks/>
          </p:cNvCxnSpPr>
          <p:nvPr/>
        </p:nvCxnSpPr>
        <p:spPr>
          <a:xfrm flipV="1">
            <a:off x="972365" y="248332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ZoneTexte 44">
            <a:extLst>
              <a:ext uri="{FF2B5EF4-FFF2-40B4-BE49-F238E27FC236}">
                <a16:creationId xmlns:a16="http://schemas.microsoft.com/office/drawing/2014/main" id="{6DFBECE2-CED0-3358-6901-FDCF4CD2E74E}"/>
              </a:ext>
            </a:extLst>
          </p:cNvPr>
          <p:cNvSpPr txBox="1"/>
          <p:nvPr/>
        </p:nvSpPr>
        <p:spPr>
          <a:xfrm>
            <a:off x="875518" y="2492647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7CE615E1-4794-3086-F71E-3ECB4CFC8E8A}"/>
              </a:ext>
            </a:extLst>
          </p:cNvPr>
          <p:cNvCxnSpPr>
            <a:cxnSpLocks/>
          </p:cNvCxnSpPr>
          <p:nvPr/>
        </p:nvCxnSpPr>
        <p:spPr>
          <a:xfrm>
            <a:off x="1750216" y="291971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36AD9E16-EFF7-B9BF-5A53-88BE8D6178DA}"/>
              </a:ext>
            </a:extLst>
          </p:cNvPr>
          <p:cNvCxnSpPr>
            <a:cxnSpLocks/>
          </p:cNvCxnSpPr>
          <p:nvPr/>
        </p:nvCxnSpPr>
        <p:spPr>
          <a:xfrm>
            <a:off x="626813" y="3049814"/>
            <a:ext cx="361763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754EED61-1C21-BAFE-C627-21B76169451F}"/>
              </a:ext>
            </a:extLst>
          </p:cNvPr>
          <p:cNvSpPr txBox="1"/>
          <p:nvPr/>
        </p:nvSpPr>
        <p:spPr>
          <a:xfrm>
            <a:off x="315600" y="2705240"/>
            <a:ext cx="658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77D6274C-12E3-608C-1261-BB5F7D795063}"/>
              </a:ext>
            </a:extLst>
          </p:cNvPr>
          <p:cNvCxnSpPr>
            <a:cxnSpLocks/>
          </p:cNvCxnSpPr>
          <p:nvPr/>
        </p:nvCxnSpPr>
        <p:spPr>
          <a:xfrm flipV="1">
            <a:off x="936924" y="2967497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ZoneTexte 49">
            <a:extLst>
              <a:ext uri="{FF2B5EF4-FFF2-40B4-BE49-F238E27FC236}">
                <a16:creationId xmlns:a16="http://schemas.microsoft.com/office/drawing/2014/main" id="{37E7B13E-C57D-992E-E744-F525763C138E}"/>
              </a:ext>
            </a:extLst>
          </p:cNvPr>
          <p:cNvSpPr txBox="1"/>
          <p:nvPr/>
        </p:nvSpPr>
        <p:spPr>
          <a:xfrm>
            <a:off x="843413" y="3001573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189" name="Connecteur droit 188">
            <a:extLst>
              <a:ext uri="{FF2B5EF4-FFF2-40B4-BE49-F238E27FC236}">
                <a16:creationId xmlns:a16="http://schemas.microsoft.com/office/drawing/2014/main" id="{FA4C04C7-7521-6414-DC3C-F6E97D7D512D}"/>
              </a:ext>
            </a:extLst>
          </p:cNvPr>
          <p:cNvCxnSpPr>
            <a:cxnSpLocks/>
          </p:cNvCxnSpPr>
          <p:nvPr/>
        </p:nvCxnSpPr>
        <p:spPr>
          <a:xfrm>
            <a:off x="11466133" y="249522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Connecteur droit 196">
            <a:extLst>
              <a:ext uri="{FF2B5EF4-FFF2-40B4-BE49-F238E27FC236}">
                <a16:creationId xmlns:a16="http://schemas.microsoft.com/office/drawing/2014/main" id="{FDD093DF-2CE1-9031-2A1D-171C671BD107}"/>
              </a:ext>
            </a:extLst>
          </p:cNvPr>
          <p:cNvCxnSpPr>
            <a:cxnSpLocks/>
          </p:cNvCxnSpPr>
          <p:nvPr/>
        </p:nvCxnSpPr>
        <p:spPr>
          <a:xfrm>
            <a:off x="9487478" y="322630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necteur droit 201">
            <a:extLst>
              <a:ext uri="{FF2B5EF4-FFF2-40B4-BE49-F238E27FC236}">
                <a16:creationId xmlns:a16="http://schemas.microsoft.com/office/drawing/2014/main" id="{87377BDB-C90B-1441-9C51-F979B17A4764}"/>
              </a:ext>
            </a:extLst>
          </p:cNvPr>
          <p:cNvCxnSpPr>
            <a:cxnSpLocks/>
          </p:cNvCxnSpPr>
          <p:nvPr/>
        </p:nvCxnSpPr>
        <p:spPr>
          <a:xfrm>
            <a:off x="11038068" y="300264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necteur droit 207">
            <a:extLst>
              <a:ext uri="{FF2B5EF4-FFF2-40B4-BE49-F238E27FC236}">
                <a16:creationId xmlns:a16="http://schemas.microsoft.com/office/drawing/2014/main" id="{022DAB63-D462-1B0D-AC4E-236AEF2C42BF}"/>
              </a:ext>
            </a:extLst>
          </p:cNvPr>
          <p:cNvCxnSpPr>
            <a:cxnSpLocks/>
          </p:cNvCxnSpPr>
          <p:nvPr/>
        </p:nvCxnSpPr>
        <p:spPr>
          <a:xfrm>
            <a:off x="6607782" y="259445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Connecteur droit 214">
            <a:extLst>
              <a:ext uri="{FF2B5EF4-FFF2-40B4-BE49-F238E27FC236}">
                <a16:creationId xmlns:a16="http://schemas.microsoft.com/office/drawing/2014/main" id="{24CCC288-A976-C3F8-80CA-09980DDBB8ED}"/>
              </a:ext>
            </a:extLst>
          </p:cNvPr>
          <p:cNvCxnSpPr>
            <a:cxnSpLocks/>
          </p:cNvCxnSpPr>
          <p:nvPr/>
        </p:nvCxnSpPr>
        <p:spPr>
          <a:xfrm>
            <a:off x="6890319" y="322630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Connecteur droit 250">
            <a:extLst>
              <a:ext uri="{FF2B5EF4-FFF2-40B4-BE49-F238E27FC236}">
                <a16:creationId xmlns:a16="http://schemas.microsoft.com/office/drawing/2014/main" id="{888FD594-4315-A870-08A8-FEA59C191124}"/>
              </a:ext>
            </a:extLst>
          </p:cNvPr>
          <p:cNvCxnSpPr>
            <a:cxnSpLocks/>
          </p:cNvCxnSpPr>
          <p:nvPr/>
        </p:nvCxnSpPr>
        <p:spPr>
          <a:xfrm>
            <a:off x="2696026" y="591939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Connecteur droit 251">
            <a:extLst>
              <a:ext uri="{FF2B5EF4-FFF2-40B4-BE49-F238E27FC236}">
                <a16:creationId xmlns:a16="http://schemas.microsoft.com/office/drawing/2014/main" id="{752DEA34-0EEB-FDCB-B7B7-0C9F6EAB574A}"/>
              </a:ext>
            </a:extLst>
          </p:cNvPr>
          <p:cNvCxnSpPr>
            <a:cxnSpLocks/>
          </p:cNvCxnSpPr>
          <p:nvPr/>
        </p:nvCxnSpPr>
        <p:spPr>
          <a:xfrm>
            <a:off x="2681510" y="632587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Connecteur droit 457">
            <a:extLst>
              <a:ext uri="{FF2B5EF4-FFF2-40B4-BE49-F238E27FC236}">
                <a16:creationId xmlns:a16="http://schemas.microsoft.com/office/drawing/2014/main" id="{B9E62735-03F2-DD4D-75AA-992F3526B330}"/>
              </a:ext>
            </a:extLst>
          </p:cNvPr>
          <p:cNvCxnSpPr>
            <a:cxnSpLocks/>
          </p:cNvCxnSpPr>
          <p:nvPr/>
        </p:nvCxnSpPr>
        <p:spPr>
          <a:xfrm>
            <a:off x="10211517" y="329099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9" name="Rectangle 458">
            <a:extLst>
              <a:ext uri="{FF2B5EF4-FFF2-40B4-BE49-F238E27FC236}">
                <a16:creationId xmlns:a16="http://schemas.microsoft.com/office/drawing/2014/main" id="{AFFA536E-9D2C-EC8E-19B8-9BA25CCDD767}"/>
              </a:ext>
            </a:extLst>
          </p:cNvPr>
          <p:cNvSpPr/>
          <p:nvPr/>
        </p:nvSpPr>
        <p:spPr>
          <a:xfrm>
            <a:off x="4244443" y="1909901"/>
            <a:ext cx="2862184" cy="13809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calculate_vsync_shifted</a:t>
            </a:r>
            <a:endParaRPr lang="fr-FR" dirty="0"/>
          </a:p>
        </p:txBody>
      </p:sp>
      <p:cxnSp>
        <p:nvCxnSpPr>
          <p:cNvPr id="460" name="Connecteur droit 459">
            <a:extLst>
              <a:ext uri="{FF2B5EF4-FFF2-40B4-BE49-F238E27FC236}">
                <a16:creationId xmlns:a16="http://schemas.microsoft.com/office/drawing/2014/main" id="{CC458169-68CA-986F-B8B9-5DDD378A999C}"/>
              </a:ext>
            </a:extLst>
          </p:cNvPr>
          <p:cNvCxnSpPr>
            <a:cxnSpLocks/>
          </p:cNvCxnSpPr>
          <p:nvPr/>
        </p:nvCxnSpPr>
        <p:spPr>
          <a:xfrm>
            <a:off x="600734" y="2103653"/>
            <a:ext cx="3643709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1" name="Connecteur droit 460">
            <a:extLst>
              <a:ext uri="{FF2B5EF4-FFF2-40B4-BE49-F238E27FC236}">
                <a16:creationId xmlns:a16="http://schemas.microsoft.com/office/drawing/2014/main" id="{D6F2BCEA-DC74-3953-F62F-F0F00C0B6623}"/>
              </a:ext>
            </a:extLst>
          </p:cNvPr>
          <p:cNvCxnSpPr>
            <a:cxnSpLocks/>
          </p:cNvCxnSpPr>
          <p:nvPr/>
        </p:nvCxnSpPr>
        <p:spPr>
          <a:xfrm flipV="1">
            <a:off x="961027" y="2019039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ZoneTexte 461">
            <a:extLst>
              <a:ext uri="{FF2B5EF4-FFF2-40B4-BE49-F238E27FC236}">
                <a16:creationId xmlns:a16="http://schemas.microsoft.com/office/drawing/2014/main" id="{BE39B9E6-4034-A88F-DAD6-B386931FE5CF}"/>
              </a:ext>
            </a:extLst>
          </p:cNvPr>
          <p:cNvSpPr txBox="1"/>
          <p:nvPr/>
        </p:nvSpPr>
        <p:spPr>
          <a:xfrm>
            <a:off x="953195" y="2096958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463" name="ZoneTexte 462">
            <a:extLst>
              <a:ext uri="{FF2B5EF4-FFF2-40B4-BE49-F238E27FC236}">
                <a16:creationId xmlns:a16="http://schemas.microsoft.com/office/drawing/2014/main" id="{5F47FB5C-CD14-63A6-F192-BD0FA03A013E}"/>
              </a:ext>
            </a:extLst>
          </p:cNvPr>
          <p:cNvSpPr txBox="1"/>
          <p:nvPr/>
        </p:nvSpPr>
        <p:spPr>
          <a:xfrm>
            <a:off x="262242" y="1747916"/>
            <a:ext cx="482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</a:t>
            </a:r>
          </a:p>
        </p:txBody>
      </p:sp>
      <p:cxnSp>
        <p:nvCxnSpPr>
          <p:cNvPr id="464" name="Connecteur droit 463">
            <a:extLst>
              <a:ext uri="{FF2B5EF4-FFF2-40B4-BE49-F238E27FC236}">
                <a16:creationId xmlns:a16="http://schemas.microsoft.com/office/drawing/2014/main" id="{749823AA-3E1E-60FF-9DC1-94D8BDBF7CA9}"/>
              </a:ext>
            </a:extLst>
          </p:cNvPr>
          <p:cNvCxnSpPr>
            <a:cxnSpLocks/>
            <a:stCxn id="459" idx="3"/>
          </p:cNvCxnSpPr>
          <p:nvPr/>
        </p:nvCxnSpPr>
        <p:spPr>
          <a:xfrm flipV="1">
            <a:off x="7106627" y="2591409"/>
            <a:ext cx="3299691" cy="8982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5" name="Connecteur droit 464">
            <a:extLst>
              <a:ext uri="{FF2B5EF4-FFF2-40B4-BE49-F238E27FC236}">
                <a16:creationId xmlns:a16="http://schemas.microsoft.com/office/drawing/2014/main" id="{726617AD-EFBF-6DB2-7757-EA05408A4FC3}"/>
              </a:ext>
            </a:extLst>
          </p:cNvPr>
          <p:cNvCxnSpPr>
            <a:cxnSpLocks/>
          </p:cNvCxnSpPr>
          <p:nvPr/>
        </p:nvCxnSpPr>
        <p:spPr>
          <a:xfrm flipV="1">
            <a:off x="9803927" y="2502636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6" name="ZoneTexte 465">
            <a:extLst>
              <a:ext uri="{FF2B5EF4-FFF2-40B4-BE49-F238E27FC236}">
                <a16:creationId xmlns:a16="http://schemas.microsoft.com/office/drawing/2014/main" id="{96188021-7235-3C2B-5A88-EAAF14BA3460}"/>
              </a:ext>
            </a:extLst>
          </p:cNvPr>
          <p:cNvSpPr txBox="1"/>
          <p:nvPr/>
        </p:nvSpPr>
        <p:spPr>
          <a:xfrm>
            <a:off x="9737289" y="2549768"/>
            <a:ext cx="4089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467" name="ZoneTexte 466">
            <a:extLst>
              <a:ext uri="{FF2B5EF4-FFF2-40B4-BE49-F238E27FC236}">
                <a16:creationId xmlns:a16="http://schemas.microsoft.com/office/drawing/2014/main" id="{90212397-631D-B5F9-FC5D-7310885F054D}"/>
              </a:ext>
            </a:extLst>
          </p:cNvPr>
          <p:cNvSpPr txBox="1"/>
          <p:nvPr/>
        </p:nvSpPr>
        <p:spPr>
          <a:xfrm>
            <a:off x="9937122" y="2205748"/>
            <a:ext cx="1722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vsync_shifted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68" name="Rectangle 467">
            <a:extLst>
              <a:ext uri="{FF2B5EF4-FFF2-40B4-BE49-F238E27FC236}">
                <a16:creationId xmlns:a16="http://schemas.microsoft.com/office/drawing/2014/main" id="{2EF80A64-365B-D752-4BA5-9C83516012D4}"/>
              </a:ext>
            </a:extLst>
          </p:cNvPr>
          <p:cNvSpPr/>
          <p:nvPr/>
        </p:nvSpPr>
        <p:spPr>
          <a:xfrm>
            <a:off x="4230296" y="3487773"/>
            <a:ext cx="2862184" cy="222097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calculate_hsync_shifted</a:t>
            </a:r>
            <a:endParaRPr lang="fr-FR" dirty="0"/>
          </a:p>
        </p:txBody>
      </p:sp>
      <p:cxnSp>
        <p:nvCxnSpPr>
          <p:cNvPr id="469" name="Connecteur droit 468">
            <a:extLst>
              <a:ext uri="{FF2B5EF4-FFF2-40B4-BE49-F238E27FC236}">
                <a16:creationId xmlns:a16="http://schemas.microsoft.com/office/drawing/2014/main" id="{DB6C5932-FA86-FC47-8592-0305E3959BCD}"/>
              </a:ext>
            </a:extLst>
          </p:cNvPr>
          <p:cNvCxnSpPr>
            <a:cxnSpLocks/>
          </p:cNvCxnSpPr>
          <p:nvPr/>
        </p:nvCxnSpPr>
        <p:spPr>
          <a:xfrm>
            <a:off x="664076" y="3896061"/>
            <a:ext cx="3558922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Connecteur droit 469">
            <a:extLst>
              <a:ext uri="{FF2B5EF4-FFF2-40B4-BE49-F238E27FC236}">
                <a16:creationId xmlns:a16="http://schemas.microsoft.com/office/drawing/2014/main" id="{A2E5F6E8-7B25-0A70-F8A8-EA242B2187F2}"/>
              </a:ext>
            </a:extLst>
          </p:cNvPr>
          <p:cNvCxnSpPr>
            <a:cxnSpLocks/>
          </p:cNvCxnSpPr>
          <p:nvPr/>
        </p:nvCxnSpPr>
        <p:spPr>
          <a:xfrm flipV="1">
            <a:off x="1024369" y="3811447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1" name="ZoneTexte 470">
            <a:extLst>
              <a:ext uri="{FF2B5EF4-FFF2-40B4-BE49-F238E27FC236}">
                <a16:creationId xmlns:a16="http://schemas.microsoft.com/office/drawing/2014/main" id="{586416F7-2E5D-7CB2-C4EE-50F237264A97}"/>
              </a:ext>
            </a:extLst>
          </p:cNvPr>
          <p:cNvSpPr txBox="1"/>
          <p:nvPr/>
        </p:nvSpPr>
        <p:spPr>
          <a:xfrm>
            <a:off x="894303" y="385196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472" name="ZoneTexte 471">
            <a:extLst>
              <a:ext uri="{FF2B5EF4-FFF2-40B4-BE49-F238E27FC236}">
                <a16:creationId xmlns:a16="http://schemas.microsoft.com/office/drawing/2014/main" id="{F3360F8B-E1A5-7553-FB67-A306B7E8F7B9}"/>
              </a:ext>
            </a:extLst>
          </p:cNvPr>
          <p:cNvSpPr txBox="1"/>
          <p:nvPr/>
        </p:nvSpPr>
        <p:spPr>
          <a:xfrm>
            <a:off x="325584" y="3540324"/>
            <a:ext cx="482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x</a:t>
            </a:r>
          </a:p>
        </p:txBody>
      </p:sp>
      <p:cxnSp>
        <p:nvCxnSpPr>
          <p:cNvPr id="473" name="Connecteur droit 472">
            <a:extLst>
              <a:ext uri="{FF2B5EF4-FFF2-40B4-BE49-F238E27FC236}">
                <a16:creationId xmlns:a16="http://schemas.microsoft.com/office/drawing/2014/main" id="{655A1356-EFA5-F2F3-22E5-392ED04236F5}"/>
              </a:ext>
            </a:extLst>
          </p:cNvPr>
          <p:cNvCxnSpPr>
            <a:cxnSpLocks/>
          </p:cNvCxnSpPr>
          <p:nvPr/>
        </p:nvCxnSpPr>
        <p:spPr>
          <a:xfrm>
            <a:off x="7085287" y="4098150"/>
            <a:ext cx="3378375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4" name="Connecteur droit 473">
            <a:extLst>
              <a:ext uri="{FF2B5EF4-FFF2-40B4-BE49-F238E27FC236}">
                <a16:creationId xmlns:a16="http://schemas.microsoft.com/office/drawing/2014/main" id="{99909973-7875-12B2-1EAC-5112FF527EB1}"/>
              </a:ext>
            </a:extLst>
          </p:cNvPr>
          <p:cNvCxnSpPr>
            <a:cxnSpLocks/>
          </p:cNvCxnSpPr>
          <p:nvPr/>
        </p:nvCxnSpPr>
        <p:spPr>
          <a:xfrm flipV="1">
            <a:off x="9861271" y="4023553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ZoneTexte 474">
            <a:extLst>
              <a:ext uri="{FF2B5EF4-FFF2-40B4-BE49-F238E27FC236}">
                <a16:creationId xmlns:a16="http://schemas.microsoft.com/office/drawing/2014/main" id="{D788FB9D-1E26-915B-B381-00D2515F6928}"/>
              </a:ext>
            </a:extLst>
          </p:cNvPr>
          <p:cNvSpPr txBox="1"/>
          <p:nvPr/>
        </p:nvSpPr>
        <p:spPr>
          <a:xfrm>
            <a:off x="9747113" y="405752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476" name="ZoneTexte 475">
            <a:extLst>
              <a:ext uri="{FF2B5EF4-FFF2-40B4-BE49-F238E27FC236}">
                <a16:creationId xmlns:a16="http://schemas.microsoft.com/office/drawing/2014/main" id="{18E337BE-D0E4-C9ED-0CA3-0F75E1C987E0}"/>
              </a:ext>
            </a:extLst>
          </p:cNvPr>
          <p:cNvSpPr txBox="1"/>
          <p:nvPr/>
        </p:nvSpPr>
        <p:spPr>
          <a:xfrm>
            <a:off x="9937240" y="3742291"/>
            <a:ext cx="1630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hsync_shifted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477" name="Connecteur droit 476">
            <a:extLst>
              <a:ext uri="{FF2B5EF4-FFF2-40B4-BE49-F238E27FC236}">
                <a16:creationId xmlns:a16="http://schemas.microsoft.com/office/drawing/2014/main" id="{AC8D74D7-565C-C04F-2F44-23FA23DFA73C}"/>
              </a:ext>
            </a:extLst>
          </p:cNvPr>
          <p:cNvCxnSpPr>
            <a:cxnSpLocks/>
          </p:cNvCxnSpPr>
          <p:nvPr/>
        </p:nvCxnSpPr>
        <p:spPr>
          <a:xfrm>
            <a:off x="660535" y="4445406"/>
            <a:ext cx="3569761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Connecteur droit 477">
            <a:extLst>
              <a:ext uri="{FF2B5EF4-FFF2-40B4-BE49-F238E27FC236}">
                <a16:creationId xmlns:a16="http://schemas.microsoft.com/office/drawing/2014/main" id="{1CB24B34-8C6E-BDDF-211B-BFFA1FA811CB}"/>
              </a:ext>
            </a:extLst>
          </p:cNvPr>
          <p:cNvCxnSpPr>
            <a:cxnSpLocks/>
          </p:cNvCxnSpPr>
          <p:nvPr/>
        </p:nvCxnSpPr>
        <p:spPr>
          <a:xfrm flipV="1">
            <a:off x="1020828" y="4360792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9" name="ZoneTexte 478">
            <a:extLst>
              <a:ext uri="{FF2B5EF4-FFF2-40B4-BE49-F238E27FC236}">
                <a16:creationId xmlns:a16="http://schemas.microsoft.com/office/drawing/2014/main" id="{A51114AC-564C-A39D-C2A4-FDC7C2D7E750}"/>
              </a:ext>
            </a:extLst>
          </p:cNvPr>
          <p:cNvSpPr txBox="1"/>
          <p:nvPr/>
        </p:nvSpPr>
        <p:spPr>
          <a:xfrm>
            <a:off x="913978" y="4428704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480" name="ZoneTexte 479">
            <a:extLst>
              <a:ext uri="{FF2B5EF4-FFF2-40B4-BE49-F238E27FC236}">
                <a16:creationId xmlns:a16="http://schemas.microsoft.com/office/drawing/2014/main" id="{DCA4D0BC-39B2-2569-D348-80958CF80F95}"/>
              </a:ext>
            </a:extLst>
          </p:cNvPr>
          <p:cNvSpPr txBox="1"/>
          <p:nvPr/>
        </p:nvSpPr>
        <p:spPr>
          <a:xfrm>
            <a:off x="0" y="4092400"/>
            <a:ext cx="1409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end_count_x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84" name="ZoneTexte 483">
            <a:extLst>
              <a:ext uri="{FF2B5EF4-FFF2-40B4-BE49-F238E27FC236}">
                <a16:creationId xmlns:a16="http://schemas.microsoft.com/office/drawing/2014/main" id="{EED81A7D-BA3C-6AC1-D18E-00DED96F5E7D}"/>
              </a:ext>
            </a:extLst>
          </p:cNvPr>
          <p:cNvSpPr txBox="1"/>
          <p:nvPr/>
        </p:nvSpPr>
        <p:spPr>
          <a:xfrm>
            <a:off x="9954601" y="4612090"/>
            <a:ext cx="1381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cmd_conv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519" name="Connecteur droit 518">
            <a:extLst>
              <a:ext uri="{FF2B5EF4-FFF2-40B4-BE49-F238E27FC236}">
                <a16:creationId xmlns:a16="http://schemas.microsoft.com/office/drawing/2014/main" id="{EA6415DE-F688-C2A2-5653-E544B291ECBB}"/>
              </a:ext>
            </a:extLst>
          </p:cNvPr>
          <p:cNvCxnSpPr>
            <a:cxnSpLocks/>
          </p:cNvCxnSpPr>
          <p:nvPr/>
        </p:nvCxnSpPr>
        <p:spPr>
          <a:xfrm>
            <a:off x="4272089" y="477090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0" name="Connecteur droit 519">
            <a:extLst>
              <a:ext uri="{FF2B5EF4-FFF2-40B4-BE49-F238E27FC236}">
                <a16:creationId xmlns:a16="http://schemas.microsoft.com/office/drawing/2014/main" id="{3B3373B9-7B8C-5F3E-2789-55B1C5E730F6}"/>
              </a:ext>
            </a:extLst>
          </p:cNvPr>
          <p:cNvCxnSpPr>
            <a:cxnSpLocks/>
          </p:cNvCxnSpPr>
          <p:nvPr/>
        </p:nvCxnSpPr>
        <p:spPr>
          <a:xfrm flipV="1">
            <a:off x="3494238" y="4818687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1" name="ZoneTexte 520">
            <a:extLst>
              <a:ext uri="{FF2B5EF4-FFF2-40B4-BE49-F238E27FC236}">
                <a16:creationId xmlns:a16="http://schemas.microsoft.com/office/drawing/2014/main" id="{FC6808F2-811E-5AF5-89F8-7CD1E4D45C39}"/>
              </a:ext>
            </a:extLst>
          </p:cNvPr>
          <p:cNvSpPr txBox="1"/>
          <p:nvPr/>
        </p:nvSpPr>
        <p:spPr>
          <a:xfrm>
            <a:off x="3397391" y="4828006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522" name="Connecteur droit 521">
            <a:extLst>
              <a:ext uri="{FF2B5EF4-FFF2-40B4-BE49-F238E27FC236}">
                <a16:creationId xmlns:a16="http://schemas.microsoft.com/office/drawing/2014/main" id="{5FD34A6A-71BF-0ADA-37D3-6FE75466BE22}"/>
              </a:ext>
            </a:extLst>
          </p:cNvPr>
          <p:cNvCxnSpPr>
            <a:cxnSpLocks/>
          </p:cNvCxnSpPr>
          <p:nvPr/>
        </p:nvCxnSpPr>
        <p:spPr>
          <a:xfrm>
            <a:off x="4272089" y="525507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3" name="Connecteur droit 522">
            <a:extLst>
              <a:ext uri="{FF2B5EF4-FFF2-40B4-BE49-F238E27FC236}">
                <a16:creationId xmlns:a16="http://schemas.microsoft.com/office/drawing/2014/main" id="{4AD0A54F-BA6E-5ED0-7419-77882E4489F0}"/>
              </a:ext>
            </a:extLst>
          </p:cNvPr>
          <p:cNvCxnSpPr>
            <a:cxnSpLocks/>
          </p:cNvCxnSpPr>
          <p:nvPr/>
        </p:nvCxnSpPr>
        <p:spPr>
          <a:xfrm>
            <a:off x="3148686" y="5385173"/>
            <a:ext cx="1069711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4" name="ZoneTexte 523">
            <a:extLst>
              <a:ext uri="{FF2B5EF4-FFF2-40B4-BE49-F238E27FC236}">
                <a16:creationId xmlns:a16="http://schemas.microsoft.com/office/drawing/2014/main" id="{7C12D4A0-3958-607F-BF4F-A47478DB95FB}"/>
              </a:ext>
            </a:extLst>
          </p:cNvPr>
          <p:cNvSpPr txBox="1"/>
          <p:nvPr/>
        </p:nvSpPr>
        <p:spPr>
          <a:xfrm>
            <a:off x="2837473" y="5040599"/>
            <a:ext cx="658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525" name="Connecteur droit 524">
            <a:extLst>
              <a:ext uri="{FF2B5EF4-FFF2-40B4-BE49-F238E27FC236}">
                <a16:creationId xmlns:a16="http://schemas.microsoft.com/office/drawing/2014/main" id="{2F2106CC-7DD4-C81A-7043-55CB5B8DC775}"/>
              </a:ext>
            </a:extLst>
          </p:cNvPr>
          <p:cNvCxnSpPr>
            <a:cxnSpLocks/>
          </p:cNvCxnSpPr>
          <p:nvPr/>
        </p:nvCxnSpPr>
        <p:spPr>
          <a:xfrm flipV="1">
            <a:off x="3458797" y="5302856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6" name="ZoneTexte 525">
            <a:extLst>
              <a:ext uri="{FF2B5EF4-FFF2-40B4-BE49-F238E27FC236}">
                <a16:creationId xmlns:a16="http://schemas.microsoft.com/office/drawing/2014/main" id="{A9CF427C-04A6-29B5-709C-0B09A66A204F}"/>
              </a:ext>
            </a:extLst>
          </p:cNvPr>
          <p:cNvSpPr txBox="1"/>
          <p:nvPr/>
        </p:nvSpPr>
        <p:spPr>
          <a:xfrm>
            <a:off x="3393220" y="5312394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527" name="Connecteur droit 526">
            <a:extLst>
              <a:ext uri="{FF2B5EF4-FFF2-40B4-BE49-F238E27FC236}">
                <a16:creationId xmlns:a16="http://schemas.microsoft.com/office/drawing/2014/main" id="{9F827902-BF5D-6A18-F3B7-F8D7122E81BD}"/>
              </a:ext>
            </a:extLst>
          </p:cNvPr>
          <p:cNvCxnSpPr>
            <a:cxnSpLocks/>
          </p:cNvCxnSpPr>
          <p:nvPr/>
        </p:nvCxnSpPr>
        <p:spPr>
          <a:xfrm>
            <a:off x="3159321" y="4906711"/>
            <a:ext cx="1069711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8" name="ZoneTexte 527">
            <a:extLst>
              <a:ext uri="{FF2B5EF4-FFF2-40B4-BE49-F238E27FC236}">
                <a16:creationId xmlns:a16="http://schemas.microsoft.com/office/drawing/2014/main" id="{B6056008-7656-A135-F280-7F71D6BF72BB}"/>
              </a:ext>
            </a:extLst>
          </p:cNvPr>
          <p:cNvSpPr txBox="1"/>
          <p:nvPr/>
        </p:nvSpPr>
        <p:spPr>
          <a:xfrm>
            <a:off x="2654113" y="4549423"/>
            <a:ext cx="755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529" name="Connecteur droit 528">
            <a:extLst>
              <a:ext uri="{FF2B5EF4-FFF2-40B4-BE49-F238E27FC236}">
                <a16:creationId xmlns:a16="http://schemas.microsoft.com/office/drawing/2014/main" id="{7B58DA09-FED1-06C5-3CE1-1D04DDBBBD73}"/>
              </a:ext>
            </a:extLst>
          </p:cNvPr>
          <p:cNvCxnSpPr>
            <a:cxnSpLocks/>
          </p:cNvCxnSpPr>
          <p:nvPr/>
        </p:nvCxnSpPr>
        <p:spPr>
          <a:xfrm>
            <a:off x="7088837" y="5001918"/>
            <a:ext cx="3378375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eur droit 529">
            <a:extLst>
              <a:ext uri="{FF2B5EF4-FFF2-40B4-BE49-F238E27FC236}">
                <a16:creationId xmlns:a16="http://schemas.microsoft.com/office/drawing/2014/main" id="{DAAED720-0BCA-09D2-A5F0-C00B8E1A74DF}"/>
              </a:ext>
            </a:extLst>
          </p:cNvPr>
          <p:cNvCxnSpPr>
            <a:cxnSpLocks/>
          </p:cNvCxnSpPr>
          <p:nvPr/>
        </p:nvCxnSpPr>
        <p:spPr>
          <a:xfrm flipV="1">
            <a:off x="9864821" y="492732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2" name="ZoneTexte 531">
            <a:extLst>
              <a:ext uri="{FF2B5EF4-FFF2-40B4-BE49-F238E27FC236}">
                <a16:creationId xmlns:a16="http://schemas.microsoft.com/office/drawing/2014/main" id="{FE8358F1-A6FA-6E4F-ACCB-A6FFBF2A16E4}"/>
              </a:ext>
            </a:extLst>
          </p:cNvPr>
          <p:cNvSpPr txBox="1"/>
          <p:nvPr/>
        </p:nvSpPr>
        <p:spPr>
          <a:xfrm>
            <a:off x="9811828" y="4981422"/>
            <a:ext cx="4089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162873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57835FFB-ED14-7DA8-968B-08975CD11667}"/>
              </a:ext>
            </a:extLst>
          </p:cNvPr>
          <p:cNvCxnSpPr>
            <a:cxnSpLocks/>
          </p:cNvCxnSpPr>
          <p:nvPr/>
        </p:nvCxnSpPr>
        <p:spPr>
          <a:xfrm>
            <a:off x="7464388" y="389768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Connecteur droit 184">
            <a:extLst>
              <a:ext uri="{FF2B5EF4-FFF2-40B4-BE49-F238E27FC236}">
                <a16:creationId xmlns:a16="http://schemas.microsoft.com/office/drawing/2014/main" id="{5F2C8E63-8FFC-DA32-2B55-45B7E70144B6}"/>
              </a:ext>
            </a:extLst>
          </p:cNvPr>
          <p:cNvCxnSpPr>
            <a:cxnSpLocks/>
          </p:cNvCxnSpPr>
          <p:nvPr/>
        </p:nvCxnSpPr>
        <p:spPr>
          <a:xfrm flipV="1">
            <a:off x="9859821" y="409199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ZoneTexte 185">
            <a:extLst>
              <a:ext uri="{FF2B5EF4-FFF2-40B4-BE49-F238E27FC236}">
                <a16:creationId xmlns:a16="http://schemas.microsoft.com/office/drawing/2014/main" id="{0954FD54-A060-90CD-CC7D-AC9C4559F3AD}"/>
              </a:ext>
            </a:extLst>
          </p:cNvPr>
          <p:cNvSpPr txBox="1"/>
          <p:nvPr/>
        </p:nvSpPr>
        <p:spPr>
          <a:xfrm>
            <a:off x="9833713" y="4134404"/>
            <a:ext cx="32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41AA8585-3C9F-A6B1-EC0A-C39C00553802}"/>
              </a:ext>
            </a:extLst>
          </p:cNvPr>
          <p:cNvSpPr/>
          <p:nvPr/>
        </p:nvSpPr>
        <p:spPr>
          <a:xfrm>
            <a:off x="8477681" y="3980628"/>
            <a:ext cx="1005014" cy="1189880"/>
          </a:xfrm>
          <a:prstGeom prst="rect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D          Q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cxnSp>
        <p:nvCxnSpPr>
          <p:cNvPr id="189" name="Connecteur droit 188">
            <a:extLst>
              <a:ext uri="{FF2B5EF4-FFF2-40B4-BE49-F238E27FC236}">
                <a16:creationId xmlns:a16="http://schemas.microsoft.com/office/drawing/2014/main" id="{FA4C04C7-7521-6414-DC3C-F6E97D7D512D}"/>
              </a:ext>
            </a:extLst>
          </p:cNvPr>
          <p:cNvCxnSpPr>
            <a:cxnSpLocks/>
          </p:cNvCxnSpPr>
          <p:nvPr/>
        </p:nvCxnSpPr>
        <p:spPr>
          <a:xfrm>
            <a:off x="8477680" y="462409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Connecteur droit 189">
            <a:extLst>
              <a:ext uri="{FF2B5EF4-FFF2-40B4-BE49-F238E27FC236}">
                <a16:creationId xmlns:a16="http://schemas.microsoft.com/office/drawing/2014/main" id="{C24E9A1A-E8B0-E20E-381F-279BA2B852D2}"/>
              </a:ext>
            </a:extLst>
          </p:cNvPr>
          <p:cNvCxnSpPr>
            <a:cxnSpLocks/>
          </p:cNvCxnSpPr>
          <p:nvPr/>
        </p:nvCxnSpPr>
        <p:spPr>
          <a:xfrm>
            <a:off x="8477680" y="4646401"/>
            <a:ext cx="167268" cy="10036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Connecteur droit 190">
            <a:extLst>
              <a:ext uri="{FF2B5EF4-FFF2-40B4-BE49-F238E27FC236}">
                <a16:creationId xmlns:a16="http://schemas.microsoft.com/office/drawing/2014/main" id="{D87C8315-2FC3-888F-BBD9-C3DEE29A727C}"/>
              </a:ext>
            </a:extLst>
          </p:cNvPr>
          <p:cNvCxnSpPr>
            <a:cxnSpLocks/>
          </p:cNvCxnSpPr>
          <p:nvPr/>
        </p:nvCxnSpPr>
        <p:spPr>
          <a:xfrm flipH="1">
            <a:off x="8477680" y="4754196"/>
            <a:ext cx="167268" cy="15240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Connecteur droit 191">
            <a:extLst>
              <a:ext uri="{FF2B5EF4-FFF2-40B4-BE49-F238E27FC236}">
                <a16:creationId xmlns:a16="http://schemas.microsoft.com/office/drawing/2014/main" id="{2AEB9C72-2442-3325-CBC8-DD462B56516D}"/>
              </a:ext>
            </a:extLst>
          </p:cNvPr>
          <p:cNvCxnSpPr>
            <a:cxnSpLocks/>
            <a:endCxn id="188" idx="2"/>
          </p:cNvCxnSpPr>
          <p:nvPr/>
        </p:nvCxnSpPr>
        <p:spPr>
          <a:xfrm flipV="1">
            <a:off x="8980188" y="5170508"/>
            <a:ext cx="0" cy="46169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3" name="ZoneTexte 192">
            <a:extLst>
              <a:ext uri="{FF2B5EF4-FFF2-40B4-BE49-F238E27FC236}">
                <a16:creationId xmlns:a16="http://schemas.microsoft.com/office/drawing/2014/main" id="{D76AFA34-3546-F662-20D2-A5A34927FE9D}"/>
              </a:ext>
            </a:extLst>
          </p:cNvPr>
          <p:cNvSpPr txBox="1"/>
          <p:nvPr/>
        </p:nvSpPr>
        <p:spPr>
          <a:xfrm>
            <a:off x="8296062" y="5159889"/>
            <a:ext cx="757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194" name="Connecteur droit 193">
            <a:extLst>
              <a:ext uri="{FF2B5EF4-FFF2-40B4-BE49-F238E27FC236}">
                <a16:creationId xmlns:a16="http://schemas.microsoft.com/office/drawing/2014/main" id="{A9DC4D77-8C57-7072-3C2B-F07967B7119C}"/>
              </a:ext>
            </a:extLst>
          </p:cNvPr>
          <p:cNvCxnSpPr>
            <a:cxnSpLocks/>
          </p:cNvCxnSpPr>
          <p:nvPr/>
        </p:nvCxnSpPr>
        <p:spPr>
          <a:xfrm>
            <a:off x="8013045" y="4754196"/>
            <a:ext cx="44047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ZoneTexte 194">
            <a:extLst>
              <a:ext uri="{FF2B5EF4-FFF2-40B4-BE49-F238E27FC236}">
                <a16:creationId xmlns:a16="http://schemas.microsoft.com/office/drawing/2014/main" id="{BADA23CF-7680-3DF3-7AA5-077C983EAE49}"/>
              </a:ext>
            </a:extLst>
          </p:cNvPr>
          <p:cNvSpPr txBox="1"/>
          <p:nvPr/>
        </p:nvSpPr>
        <p:spPr>
          <a:xfrm>
            <a:off x="7623511" y="4412709"/>
            <a:ext cx="723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96" name="Connecteur droit 195">
            <a:extLst>
              <a:ext uri="{FF2B5EF4-FFF2-40B4-BE49-F238E27FC236}">
                <a16:creationId xmlns:a16="http://schemas.microsoft.com/office/drawing/2014/main" id="{2628EF97-0C9B-F602-3E51-EB0C726BB7D3}"/>
              </a:ext>
            </a:extLst>
          </p:cNvPr>
          <p:cNvCxnSpPr>
            <a:cxnSpLocks/>
          </p:cNvCxnSpPr>
          <p:nvPr/>
        </p:nvCxnSpPr>
        <p:spPr>
          <a:xfrm flipV="1">
            <a:off x="8132220" y="4669582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Connecteur droit 196">
            <a:extLst>
              <a:ext uri="{FF2B5EF4-FFF2-40B4-BE49-F238E27FC236}">
                <a16:creationId xmlns:a16="http://schemas.microsoft.com/office/drawing/2014/main" id="{FDD093DF-2CE1-9031-2A1D-171C671BD107}"/>
              </a:ext>
            </a:extLst>
          </p:cNvPr>
          <p:cNvCxnSpPr>
            <a:cxnSpLocks/>
          </p:cNvCxnSpPr>
          <p:nvPr/>
        </p:nvCxnSpPr>
        <p:spPr>
          <a:xfrm>
            <a:off x="8760217" y="525594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Connecteur droit 198">
            <a:extLst>
              <a:ext uri="{FF2B5EF4-FFF2-40B4-BE49-F238E27FC236}">
                <a16:creationId xmlns:a16="http://schemas.microsoft.com/office/drawing/2014/main" id="{4B024CE8-EDBE-C026-BB6A-3EF04CF84DCC}"/>
              </a:ext>
            </a:extLst>
          </p:cNvPr>
          <p:cNvCxnSpPr>
            <a:cxnSpLocks/>
          </p:cNvCxnSpPr>
          <p:nvPr/>
        </p:nvCxnSpPr>
        <p:spPr>
          <a:xfrm flipV="1">
            <a:off x="8897875" y="5315036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ZoneTexte 199">
            <a:extLst>
              <a:ext uri="{FF2B5EF4-FFF2-40B4-BE49-F238E27FC236}">
                <a16:creationId xmlns:a16="http://schemas.microsoft.com/office/drawing/2014/main" id="{A609D1E9-4E21-E3C6-35A9-B43B9D416BA6}"/>
              </a:ext>
            </a:extLst>
          </p:cNvPr>
          <p:cNvSpPr txBox="1"/>
          <p:nvPr/>
        </p:nvSpPr>
        <p:spPr>
          <a:xfrm>
            <a:off x="8968251" y="5206741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01" name="ZoneTexte 200">
            <a:extLst>
              <a:ext uri="{FF2B5EF4-FFF2-40B4-BE49-F238E27FC236}">
                <a16:creationId xmlns:a16="http://schemas.microsoft.com/office/drawing/2014/main" id="{DB446A74-8558-57AB-5511-ABF957875863}"/>
              </a:ext>
            </a:extLst>
          </p:cNvPr>
          <p:cNvSpPr txBox="1"/>
          <p:nvPr/>
        </p:nvSpPr>
        <p:spPr>
          <a:xfrm>
            <a:off x="8041658" y="473095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202" name="Connecteur droit 201">
            <a:extLst>
              <a:ext uri="{FF2B5EF4-FFF2-40B4-BE49-F238E27FC236}">
                <a16:creationId xmlns:a16="http://schemas.microsoft.com/office/drawing/2014/main" id="{87377BDB-C90B-1441-9C51-F979B17A4764}"/>
              </a:ext>
            </a:extLst>
          </p:cNvPr>
          <p:cNvCxnSpPr>
            <a:cxnSpLocks/>
          </p:cNvCxnSpPr>
          <p:nvPr/>
        </p:nvCxnSpPr>
        <p:spPr>
          <a:xfrm>
            <a:off x="8049615" y="513152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Connecteur droit 202">
            <a:extLst>
              <a:ext uri="{FF2B5EF4-FFF2-40B4-BE49-F238E27FC236}">
                <a16:creationId xmlns:a16="http://schemas.microsoft.com/office/drawing/2014/main" id="{F83DC75C-4E8F-1162-AD3B-ED135F7AD4BD}"/>
              </a:ext>
            </a:extLst>
          </p:cNvPr>
          <p:cNvCxnSpPr>
            <a:cxnSpLocks/>
          </p:cNvCxnSpPr>
          <p:nvPr/>
        </p:nvCxnSpPr>
        <p:spPr>
          <a:xfrm>
            <a:off x="7235236" y="4192405"/>
            <a:ext cx="125140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Connecteur droit 203">
            <a:extLst>
              <a:ext uri="{FF2B5EF4-FFF2-40B4-BE49-F238E27FC236}">
                <a16:creationId xmlns:a16="http://schemas.microsoft.com/office/drawing/2014/main" id="{8DA054C1-BB0E-F79F-1EF2-5EEB723623C1}"/>
              </a:ext>
            </a:extLst>
          </p:cNvPr>
          <p:cNvCxnSpPr>
            <a:cxnSpLocks/>
          </p:cNvCxnSpPr>
          <p:nvPr/>
        </p:nvCxnSpPr>
        <p:spPr>
          <a:xfrm>
            <a:off x="8035099" y="553800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necteur droit 204">
            <a:extLst>
              <a:ext uri="{FF2B5EF4-FFF2-40B4-BE49-F238E27FC236}">
                <a16:creationId xmlns:a16="http://schemas.microsoft.com/office/drawing/2014/main" id="{106C77C3-BF96-0A8F-CC6C-F822CF20BDD5}"/>
              </a:ext>
            </a:extLst>
          </p:cNvPr>
          <p:cNvCxnSpPr>
            <a:cxnSpLocks/>
          </p:cNvCxnSpPr>
          <p:nvPr/>
        </p:nvCxnSpPr>
        <p:spPr>
          <a:xfrm flipV="1">
            <a:off x="7786003" y="4108873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ZoneTexte 205">
            <a:extLst>
              <a:ext uri="{FF2B5EF4-FFF2-40B4-BE49-F238E27FC236}">
                <a16:creationId xmlns:a16="http://schemas.microsoft.com/office/drawing/2014/main" id="{7CE93800-5402-5891-5EB4-9A308A068117}"/>
              </a:ext>
            </a:extLst>
          </p:cNvPr>
          <p:cNvSpPr txBox="1"/>
          <p:nvPr/>
        </p:nvSpPr>
        <p:spPr>
          <a:xfrm>
            <a:off x="7759895" y="4151279"/>
            <a:ext cx="32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B3472905-17AD-D054-FB9B-214D7E4EA061}"/>
              </a:ext>
            </a:extLst>
          </p:cNvPr>
          <p:cNvSpPr/>
          <p:nvPr/>
        </p:nvSpPr>
        <p:spPr>
          <a:xfrm>
            <a:off x="6234941" y="3980628"/>
            <a:ext cx="1005014" cy="1189880"/>
          </a:xfrm>
          <a:prstGeom prst="rect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D          Q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cxnSp>
        <p:nvCxnSpPr>
          <p:cNvPr id="208" name="Connecteur droit 207">
            <a:extLst>
              <a:ext uri="{FF2B5EF4-FFF2-40B4-BE49-F238E27FC236}">
                <a16:creationId xmlns:a16="http://schemas.microsoft.com/office/drawing/2014/main" id="{022DAB63-D462-1B0D-AC4E-236AEF2C42BF}"/>
              </a:ext>
            </a:extLst>
          </p:cNvPr>
          <p:cNvCxnSpPr>
            <a:cxnSpLocks/>
          </p:cNvCxnSpPr>
          <p:nvPr/>
        </p:nvCxnSpPr>
        <p:spPr>
          <a:xfrm>
            <a:off x="6234940" y="462409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Connecteur droit 208">
            <a:extLst>
              <a:ext uri="{FF2B5EF4-FFF2-40B4-BE49-F238E27FC236}">
                <a16:creationId xmlns:a16="http://schemas.microsoft.com/office/drawing/2014/main" id="{C49D5E68-79DF-F233-AA91-1EE2E32C067D}"/>
              </a:ext>
            </a:extLst>
          </p:cNvPr>
          <p:cNvCxnSpPr>
            <a:cxnSpLocks/>
          </p:cNvCxnSpPr>
          <p:nvPr/>
        </p:nvCxnSpPr>
        <p:spPr>
          <a:xfrm>
            <a:off x="6234940" y="4646401"/>
            <a:ext cx="167268" cy="10036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Connecteur droit 209">
            <a:extLst>
              <a:ext uri="{FF2B5EF4-FFF2-40B4-BE49-F238E27FC236}">
                <a16:creationId xmlns:a16="http://schemas.microsoft.com/office/drawing/2014/main" id="{AA3B01B9-C82A-EA3B-51EF-2E6FEFBAB4D5}"/>
              </a:ext>
            </a:extLst>
          </p:cNvPr>
          <p:cNvCxnSpPr>
            <a:cxnSpLocks/>
          </p:cNvCxnSpPr>
          <p:nvPr/>
        </p:nvCxnSpPr>
        <p:spPr>
          <a:xfrm flipH="1">
            <a:off x="6234940" y="4754196"/>
            <a:ext cx="167268" cy="15240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necteur droit 210">
            <a:extLst>
              <a:ext uri="{FF2B5EF4-FFF2-40B4-BE49-F238E27FC236}">
                <a16:creationId xmlns:a16="http://schemas.microsoft.com/office/drawing/2014/main" id="{5F920D30-694B-F7BB-8935-0A83FCEC3219}"/>
              </a:ext>
            </a:extLst>
          </p:cNvPr>
          <p:cNvCxnSpPr>
            <a:cxnSpLocks/>
            <a:endCxn id="207" idx="2"/>
          </p:cNvCxnSpPr>
          <p:nvPr/>
        </p:nvCxnSpPr>
        <p:spPr>
          <a:xfrm flipV="1">
            <a:off x="6737448" y="5170508"/>
            <a:ext cx="0" cy="46169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Connecteur droit 211">
            <a:extLst>
              <a:ext uri="{FF2B5EF4-FFF2-40B4-BE49-F238E27FC236}">
                <a16:creationId xmlns:a16="http://schemas.microsoft.com/office/drawing/2014/main" id="{C397DCAD-7487-B01D-0F94-A5FCC8270EB2}"/>
              </a:ext>
            </a:extLst>
          </p:cNvPr>
          <p:cNvCxnSpPr>
            <a:cxnSpLocks/>
          </p:cNvCxnSpPr>
          <p:nvPr/>
        </p:nvCxnSpPr>
        <p:spPr>
          <a:xfrm>
            <a:off x="5770305" y="4754196"/>
            <a:ext cx="44047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3" name="ZoneTexte 212">
            <a:extLst>
              <a:ext uri="{FF2B5EF4-FFF2-40B4-BE49-F238E27FC236}">
                <a16:creationId xmlns:a16="http://schemas.microsoft.com/office/drawing/2014/main" id="{D6ECDF76-F462-2D75-28F0-BC35338A7801}"/>
              </a:ext>
            </a:extLst>
          </p:cNvPr>
          <p:cNvSpPr txBox="1"/>
          <p:nvPr/>
        </p:nvSpPr>
        <p:spPr>
          <a:xfrm>
            <a:off x="5392040" y="4402709"/>
            <a:ext cx="723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214" name="Connecteur droit 213">
            <a:extLst>
              <a:ext uri="{FF2B5EF4-FFF2-40B4-BE49-F238E27FC236}">
                <a16:creationId xmlns:a16="http://schemas.microsoft.com/office/drawing/2014/main" id="{1B564028-7818-CECE-034C-FEA624311216}"/>
              </a:ext>
            </a:extLst>
          </p:cNvPr>
          <p:cNvCxnSpPr>
            <a:cxnSpLocks/>
          </p:cNvCxnSpPr>
          <p:nvPr/>
        </p:nvCxnSpPr>
        <p:spPr>
          <a:xfrm flipV="1">
            <a:off x="5889480" y="4669582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Connecteur droit 214">
            <a:extLst>
              <a:ext uri="{FF2B5EF4-FFF2-40B4-BE49-F238E27FC236}">
                <a16:creationId xmlns:a16="http://schemas.microsoft.com/office/drawing/2014/main" id="{24CCC288-A976-C3F8-80CA-09980DDBB8ED}"/>
              </a:ext>
            </a:extLst>
          </p:cNvPr>
          <p:cNvCxnSpPr>
            <a:cxnSpLocks/>
          </p:cNvCxnSpPr>
          <p:nvPr/>
        </p:nvCxnSpPr>
        <p:spPr>
          <a:xfrm>
            <a:off x="6517477" y="525594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necteur droit 216">
            <a:extLst>
              <a:ext uri="{FF2B5EF4-FFF2-40B4-BE49-F238E27FC236}">
                <a16:creationId xmlns:a16="http://schemas.microsoft.com/office/drawing/2014/main" id="{08A57610-88B6-22DB-DC82-E649D5EC4DCF}"/>
              </a:ext>
            </a:extLst>
          </p:cNvPr>
          <p:cNvCxnSpPr>
            <a:cxnSpLocks/>
          </p:cNvCxnSpPr>
          <p:nvPr/>
        </p:nvCxnSpPr>
        <p:spPr>
          <a:xfrm flipV="1">
            <a:off x="6655135" y="5315036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ZoneTexte 217">
            <a:extLst>
              <a:ext uri="{FF2B5EF4-FFF2-40B4-BE49-F238E27FC236}">
                <a16:creationId xmlns:a16="http://schemas.microsoft.com/office/drawing/2014/main" id="{A0A28944-E660-47CF-2618-A94552A2193C}"/>
              </a:ext>
            </a:extLst>
          </p:cNvPr>
          <p:cNvSpPr txBox="1"/>
          <p:nvPr/>
        </p:nvSpPr>
        <p:spPr>
          <a:xfrm>
            <a:off x="6725511" y="5206741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19" name="ZoneTexte 218">
            <a:extLst>
              <a:ext uri="{FF2B5EF4-FFF2-40B4-BE49-F238E27FC236}">
                <a16:creationId xmlns:a16="http://schemas.microsoft.com/office/drawing/2014/main" id="{C9F2CD79-2723-C824-8527-3FC8B15D4325}"/>
              </a:ext>
            </a:extLst>
          </p:cNvPr>
          <p:cNvSpPr txBox="1"/>
          <p:nvPr/>
        </p:nvSpPr>
        <p:spPr>
          <a:xfrm>
            <a:off x="5798918" y="473095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224" name="Connecteur droit 223">
            <a:extLst>
              <a:ext uri="{FF2B5EF4-FFF2-40B4-BE49-F238E27FC236}">
                <a16:creationId xmlns:a16="http://schemas.microsoft.com/office/drawing/2014/main" id="{6B701574-34BD-DF23-FFA6-5D2457A757B4}"/>
              </a:ext>
            </a:extLst>
          </p:cNvPr>
          <p:cNvCxnSpPr>
            <a:cxnSpLocks/>
          </p:cNvCxnSpPr>
          <p:nvPr/>
        </p:nvCxnSpPr>
        <p:spPr>
          <a:xfrm>
            <a:off x="9482695" y="4181922"/>
            <a:ext cx="892927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ZoneTexte 230">
            <a:extLst>
              <a:ext uri="{FF2B5EF4-FFF2-40B4-BE49-F238E27FC236}">
                <a16:creationId xmlns:a16="http://schemas.microsoft.com/office/drawing/2014/main" id="{704786A9-A78D-1708-69EC-1BF3D0C499B1}"/>
              </a:ext>
            </a:extLst>
          </p:cNvPr>
          <p:cNvSpPr txBox="1"/>
          <p:nvPr/>
        </p:nvSpPr>
        <p:spPr>
          <a:xfrm>
            <a:off x="6031440" y="5213878"/>
            <a:ext cx="757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0DED9AC-295C-6801-6CB6-D7AB092E48AB}"/>
              </a:ext>
            </a:extLst>
          </p:cNvPr>
          <p:cNvSpPr txBox="1"/>
          <p:nvPr/>
        </p:nvSpPr>
        <p:spPr>
          <a:xfrm>
            <a:off x="7234572" y="3806920"/>
            <a:ext cx="1267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vsync_reg0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E37B752-7686-2C7F-5BA6-2DDF6E665717}"/>
              </a:ext>
            </a:extLst>
          </p:cNvPr>
          <p:cNvSpPr txBox="1"/>
          <p:nvPr/>
        </p:nvSpPr>
        <p:spPr>
          <a:xfrm>
            <a:off x="9436180" y="3751019"/>
            <a:ext cx="1267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vsync_reg1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B0EB57D7-7EC4-BDDB-E8F2-133AC2A663D4}"/>
              </a:ext>
            </a:extLst>
          </p:cNvPr>
          <p:cNvCxnSpPr>
            <a:cxnSpLocks/>
          </p:cNvCxnSpPr>
          <p:nvPr/>
        </p:nvCxnSpPr>
        <p:spPr>
          <a:xfrm>
            <a:off x="7900488" y="438608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Connecteur droit 284">
            <a:extLst>
              <a:ext uri="{FF2B5EF4-FFF2-40B4-BE49-F238E27FC236}">
                <a16:creationId xmlns:a16="http://schemas.microsoft.com/office/drawing/2014/main" id="{05D2362B-4345-24A1-57C5-8EA186991757}"/>
              </a:ext>
            </a:extLst>
          </p:cNvPr>
          <p:cNvCxnSpPr>
            <a:cxnSpLocks/>
          </p:cNvCxnSpPr>
          <p:nvPr/>
        </p:nvCxnSpPr>
        <p:spPr>
          <a:xfrm>
            <a:off x="7842073" y="564332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Connecteur droit 302">
            <a:extLst>
              <a:ext uri="{FF2B5EF4-FFF2-40B4-BE49-F238E27FC236}">
                <a16:creationId xmlns:a16="http://schemas.microsoft.com/office/drawing/2014/main" id="{B3EDFE7D-3573-F9B4-7491-C25D845F8FE9}"/>
              </a:ext>
            </a:extLst>
          </p:cNvPr>
          <p:cNvCxnSpPr>
            <a:cxnSpLocks/>
          </p:cNvCxnSpPr>
          <p:nvPr/>
        </p:nvCxnSpPr>
        <p:spPr>
          <a:xfrm>
            <a:off x="7549547" y="159970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CC36DC91-191B-A8CA-9993-6427511CDB32}"/>
              </a:ext>
            </a:extLst>
          </p:cNvPr>
          <p:cNvSpPr/>
          <p:nvPr/>
        </p:nvSpPr>
        <p:spPr>
          <a:xfrm>
            <a:off x="3935812" y="198474"/>
            <a:ext cx="2862184" cy="189428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calculate_vsync_shifted</a:t>
            </a:r>
            <a:endParaRPr lang="fr-FR" dirty="0"/>
          </a:p>
        </p:txBody>
      </p: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A31955C6-776B-57B4-C9BE-311596932055}"/>
              </a:ext>
            </a:extLst>
          </p:cNvPr>
          <p:cNvCxnSpPr>
            <a:cxnSpLocks/>
          </p:cNvCxnSpPr>
          <p:nvPr/>
        </p:nvCxnSpPr>
        <p:spPr>
          <a:xfrm>
            <a:off x="3094572" y="3506724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5EC7DD57-6573-ED3F-EDA8-183F3C1318FD}"/>
              </a:ext>
            </a:extLst>
          </p:cNvPr>
          <p:cNvCxnSpPr>
            <a:cxnSpLocks/>
          </p:cNvCxnSpPr>
          <p:nvPr/>
        </p:nvCxnSpPr>
        <p:spPr>
          <a:xfrm>
            <a:off x="5211398" y="4229516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1D62CA78-664F-E85F-FB4F-4DEB78936E12}"/>
              </a:ext>
            </a:extLst>
          </p:cNvPr>
          <p:cNvCxnSpPr>
            <a:cxnSpLocks/>
          </p:cNvCxnSpPr>
          <p:nvPr/>
        </p:nvCxnSpPr>
        <p:spPr>
          <a:xfrm>
            <a:off x="1139319" y="3310692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eur droit 76">
            <a:extLst>
              <a:ext uri="{FF2B5EF4-FFF2-40B4-BE49-F238E27FC236}">
                <a16:creationId xmlns:a16="http://schemas.microsoft.com/office/drawing/2014/main" id="{48DB77E0-8C72-2612-9BB4-9440063975F4}"/>
              </a:ext>
            </a:extLst>
          </p:cNvPr>
          <p:cNvCxnSpPr>
            <a:cxnSpLocks/>
          </p:cNvCxnSpPr>
          <p:nvPr/>
        </p:nvCxnSpPr>
        <p:spPr>
          <a:xfrm flipV="1">
            <a:off x="1499612" y="322607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ZoneTexte 78">
            <a:extLst>
              <a:ext uri="{FF2B5EF4-FFF2-40B4-BE49-F238E27FC236}">
                <a16:creationId xmlns:a16="http://schemas.microsoft.com/office/drawing/2014/main" id="{9CF92008-5346-E8FE-17E4-B6F1D8F9DBAF}"/>
              </a:ext>
            </a:extLst>
          </p:cNvPr>
          <p:cNvSpPr txBox="1"/>
          <p:nvPr/>
        </p:nvSpPr>
        <p:spPr>
          <a:xfrm>
            <a:off x="1301966" y="2982576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cxnSp>
        <p:nvCxnSpPr>
          <p:cNvPr id="81" name="Connecteur droit 80">
            <a:extLst>
              <a:ext uri="{FF2B5EF4-FFF2-40B4-BE49-F238E27FC236}">
                <a16:creationId xmlns:a16="http://schemas.microsoft.com/office/drawing/2014/main" id="{07064AC9-4124-1291-F5CE-7BD39E781D84}"/>
              </a:ext>
            </a:extLst>
          </p:cNvPr>
          <p:cNvCxnSpPr>
            <a:cxnSpLocks/>
          </p:cNvCxnSpPr>
          <p:nvPr/>
        </p:nvCxnSpPr>
        <p:spPr>
          <a:xfrm flipV="1">
            <a:off x="3318027" y="3404015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ZoneTexte 81">
            <a:extLst>
              <a:ext uri="{FF2B5EF4-FFF2-40B4-BE49-F238E27FC236}">
                <a16:creationId xmlns:a16="http://schemas.microsoft.com/office/drawing/2014/main" id="{777430A8-C5A7-9A66-9BEF-DD24B4D3CEB6}"/>
              </a:ext>
            </a:extLst>
          </p:cNvPr>
          <p:cNvSpPr txBox="1"/>
          <p:nvPr/>
        </p:nvSpPr>
        <p:spPr>
          <a:xfrm>
            <a:off x="3180027" y="316724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83" name="Connecteur droit 82">
            <a:extLst>
              <a:ext uri="{FF2B5EF4-FFF2-40B4-BE49-F238E27FC236}">
                <a16:creationId xmlns:a16="http://schemas.microsoft.com/office/drawing/2014/main" id="{2AA9BA52-9411-C6BA-BBA9-EEB839EB6733}"/>
              </a:ext>
            </a:extLst>
          </p:cNvPr>
          <p:cNvCxnSpPr>
            <a:cxnSpLocks/>
          </p:cNvCxnSpPr>
          <p:nvPr/>
        </p:nvCxnSpPr>
        <p:spPr>
          <a:xfrm flipV="1">
            <a:off x="5644680" y="4154919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ZoneTexte 83">
            <a:extLst>
              <a:ext uri="{FF2B5EF4-FFF2-40B4-BE49-F238E27FC236}">
                <a16:creationId xmlns:a16="http://schemas.microsoft.com/office/drawing/2014/main" id="{15CD17EF-FD30-5EFD-4B35-FAB0EE21B423}"/>
              </a:ext>
            </a:extLst>
          </p:cNvPr>
          <p:cNvSpPr txBox="1"/>
          <p:nvPr/>
        </p:nvSpPr>
        <p:spPr>
          <a:xfrm>
            <a:off x="5506680" y="3918146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73C053B6-2F26-55D6-FD99-82D39915003B}"/>
              </a:ext>
            </a:extLst>
          </p:cNvPr>
          <p:cNvSpPr txBox="1"/>
          <p:nvPr/>
        </p:nvSpPr>
        <p:spPr>
          <a:xfrm>
            <a:off x="-6612" y="3790247"/>
            <a:ext cx="23057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V_PIX + V_FPORCH + 2</a:t>
            </a:r>
          </a:p>
        </p:txBody>
      </p:sp>
      <p:cxnSp>
        <p:nvCxnSpPr>
          <p:cNvPr id="86" name="Connecteur droit 85">
            <a:extLst>
              <a:ext uri="{FF2B5EF4-FFF2-40B4-BE49-F238E27FC236}">
                <a16:creationId xmlns:a16="http://schemas.microsoft.com/office/drawing/2014/main" id="{72F3CC71-C2AA-1E62-E705-10E8C59EB90A}"/>
              </a:ext>
            </a:extLst>
          </p:cNvPr>
          <p:cNvCxnSpPr>
            <a:cxnSpLocks/>
          </p:cNvCxnSpPr>
          <p:nvPr/>
        </p:nvCxnSpPr>
        <p:spPr>
          <a:xfrm>
            <a:off x="1146257" y="3734892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2998CD31-5529-AD9D-6A07-5CF122E72642}"/>
              </a:ext>
            </a:extLst>
          </p:cNvPr>
          <p:cNvCxnSpPr>
            <a:cxnSpLocks/>
          </p:cNvCxnSpPr>
          <p:nvPr/>
        </p:nvCxnSpPr>
        <p:spPr>
          <a:xfrm flipV="1">
            <a:off x="1506549" y="3632043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ZoneTexte 87">
            <a:extLst>
              <a:ext uri="{FF2B5EF4-FFF2-40B4-BE49-F238E27FC236}">
                <a16:creationId xmlns:a16="http://schemas.microsoft.com/office/drawing/2014/main" id="{350C19DA-0423-0029-C4A9-E9186C4F84FC}"/>
              </a:ext>
            </a:extLst>
          </p:cNvPr>
          <p:cNvSpPr txBox="1"/>
          <p:nvPr/>
        </p:nvSpPr>
        <p:spPr>
          <a:xfrm>
            <a:off x="1308902" y="339348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A0679E80-DB2B-B189-2B58-62C3ADC97DA4}"/>
              </a:ext>
            </a:extLst>
          </p:cNvPr>
          <p:cNvSpPr txBox="1"/>
          <p:nvPr/>
        </p:nvSpPr>
        <p:spPr>
          <a:xfrm>
            <a:off x="800827" y="2954955"/>
            <a:ext cx="482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</a:t>
            </a:r>
          </a:p>
        </p:txBody>
      </p:sp>
      <p:sp>
        <p:nvSpPr>
          <p:cNvPr id="90" name="Ellipse 89">
            <a:extLst>
              <a:ext uri="{FF2B5EF4-FFF2-40B4-BE49-F238E27FC236}">
                <a16:creationId xmlns:a16="http://schemas.microsoft.com/office/drawing/2014/main" id="{F2FEFAE9-596A-B275-8BAC-8EB528E4C1D8}"/>
              </a:ext>
            </a:extLst>
          </p:cNvPr>
          <p:cNvSpPr/>
          <p:nvPr/>
        </p:nvSpPr>
        <p:spPr>
          <a:xfrm>
            <a:off x="2134475" y="3042647"/>
            <a:ext cx="952737" cy="948013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0070C0"/>
                </a:solidFill>
              </a:rPr>
              <a:t>&gt;=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59BA5ECD-4E9E-0E4A-9E2E-47F65405B2B7}"/>
              </a:ext>
            </a:extLst>
          </p:cNvPr>
          <p:cNvCxnSpPr>
            <a:cxnSpLocks/>
          </p:cNvCxnSpPr>
          <p:nvPr/>
        </p:nvCxnSpPr>
        <p:spPr>
          <a:xfrm>
            <a:off x="3101931" y="5045285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eur droit 91">
            <a:extLst>
              <a:ext uri="{FF2B5EF4-FFF2-40B4-BE49-F238E27FC236}">
                <a16:creationId xmlns:a16="http://schemas.microsoft.com/office/drawing/2014/main" id="{6693A7E4-31D4-26AD-8CC7-E3244AA483B9}"/>
              </a:ext>
            </a:extLst>
          </p:cNvPr>
          <p:cNvCxnSpPr>
            <a:cxnSpLocks/>
          </p:cNvCxnSpPr>
          <p:nvPr/>
        </p:nvCxnSpPr>
        <p:spPr>
          <a:xfrm>
            <a:off x="1167942" y="4849253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cteur droit 92">
            <a:extLst>
              <a:ext uri="{FF2B5EF4-FFF2-40B4-BE49-F238E27FC236}">
                <a16:creationId xmlns:a16="http://schemas.microsoft.com/office/drawing/2014/main" id="{2082B40D-5159-B9AC-B50C-665E39C9D14A}"/>
              </a:ext>
            </a:extLst>
          </p:cNvPr>
          <p:cNvCxnSpPr>
            <a:cxnSpLocks/>
          </p:cNvCxnSpPr>
          <p:nvPr/>
        </p:nvCxnSpPr>
        <p:spPr>
          <a:xfrm flipV="1">
            <a:off x="1528235" y="4764639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ZoneTexte 93">
            <a:extLst>
              <a:ext uri="{FF2B5EF4-FFF2-40B4-BE49-F238E27FC236}">
                <a16:creationId xmlns:a16="http://schemas.microsoft.com/office/drawing/2014/main" id="{48631A75-38FD-E8AA-4C75-C0C4DB176C8C}"/>
              </a:ext>
            </a:extLst>
          </p:cNvPr>
          <p:cNvSpPr txBox="1"/>
          <p:nvPr/>
        </p:nvSpPr>
        <p:spPr>
          <a:xfrm>
            <a:off x="1330589" y="4521137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cxnSp>
        <p:nvCxnSpPr>
          <p:cNvPr id="95" name="Connecteur droit 94">
            <a:extLst>
              <a:ext uri="{FF2B5EF4-FFF2-40B4-BE49-F238E27FC236}">
                <a16:creationId xmlns:a16="http://schemas.microsoft.com/office/drawing/2014/main" id="{400A76FD-C2AB-9444-115C-959093EF310B}"/>
              </a:ext>
            </a:extLst>
          </p:cNvPr>
          <p:cNvCxnSpPr>
            <a:cxnSpLocks/>
          </p:cNvCxnSpPr>
          <p:nvPr/>
        </p:nvCxnSpPr>
        <p:spPr>
          <a:xfrm flipV="1">
            <a:off x="3325386" y="4942576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ZoneTexte 104">
            <a:extLst>
              <a:ext uri="{FF2B5EF4-FFF2-40B4-BE49-F238E27FC236}">
                <a16:creationId xmlns:a16="http://schemas.microsoft.com/office/drawing/2014/main" id="{C006E1AB-0E82-C9C9-142E-EB97458BE23E}"/>
              </a:ext>
            </a:extLst>
          </p:cNvPr>
          <p:cNvSpPr txBox="1"/>
          <p:nvPr/>
        </p:nvSpPr>
        <p:spPr>
          <a:xfrm>
            <a:off x="3187386" y="4705803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06" name="ZoneTexte 105">
            <a:extLst>
              <a:ext uri="{FF2B5EF4-FFF2-40B4-BE49-F238E27FC236}">
                <a16:creationId xmlns:a16="http://schemas.microsoft.com/office/drawing/2014/main" id="{5D6C90A6-35CF-62CD-2280-D751291D9D1B}"/>
              </a:ext>
            </a:extLst>
          </p:cNvPr>
          <p:cNvSpPr txBox="1"/>
          <p:nvPr/>
        </p:nvSpPr>
        <p:spPr>
          <a:xfrm>
            <a:off x="-112213" y="5347295"/>
            <a:ext cx="22346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V_PIX + V_FPORCH</a:t>
            </a:r>
          </a:p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 VSYNC_SIZE + 2</a:t>
            </a:r>
          </a:p>
        </p:txBody>
      </p:sp>
      <p:cxnSp>
        <p:nvCxnSpPr>
          <p:cNvPr id="107" name="Connecteur droit 106">
            <a:extLst>
              <a:ext uri="{FF2B5EF4-FFF2-40B4-BE49-F238E27FC236}">
                <a16:creationId xmlns:a16="http://schemas.microsoft.com/office/drawing/2014/main" id="{DB365B9A-F830-0FCF-E0F4-F48BB8917CDB}"/>
              </a:ext>
            </a:extLst>
          </p:cNvPr>
          <p:cNvCxnSpPr>
            <a:cxnSpLocks/>
          </p:cNvCxnSpPr>
          <p:nvPr/>
        </p:nvCxnSpPr>
        <p:spPr>
          <a:xfrm>
            <a:off x="1174880" y="5273453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cteur droit 107">
            <a:extLst>
              <a:ext uri="{FF2B5EF4-FFF2-40B4-BE49-F238E27FC236}">
                <a16:creationId xmlns:a16="http://schemas.microsoft.com/office/drawing/2014/main" id="{D6814A1D-FD9A-D207-5483-AC0161534B6F}"/>
              </a:ext>
            </a:extLst>
          </p:cNvPr>
          <p:cNvCxnSpPr>
            <a:cxnSpLocks/>
          </p:cNvCxnSpPr>
          <p:nvPr/>
        </p:nvCxnSpPr>
        <p:spPr>
          <a:xfrm flipV="1">
            <a:off x="1535172" y="5170604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ZoneTexte 108">
            <a:extLst>
              <a:ext uri="{FF2B5EF4-FFF2-40B4-BE49-F238E27FC236}">
                <a16:creationId xmlns:a16="http://schemas.microsoft.com/office/drawing/2014/main" id="{3E353573-72C6-E0B2-AB95-F120B20994EC}"/>
              </a:ext>
            </a:extLst>
          </p:cNvPr>
          <p:cNvSpPr txBox="1"/>
          <p:nvPr/>
        </p:nvSpPr>
        <p:spPr>
          <a:xfrm>
            <a:off x="1337525" y="4932043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110" name="ZoneTexte 109">
            <a:extLst>
              <a:ext uri="{FF2B5EF4-FFF2-40B4-BE49-F238E27FC236}">
                <a16:creationId xmlns:a16="http://schemas.microsoft.com/office/drawing/2014/main" id="{65856A58-11E7-A190-3B28-F0818A565A89}"/>
              </a:ext>
            </a:extLst>
          </p:cNvPr>
          <p:cNvSpPr txBox="1"/>
          <p:nvPr/>
        </p:nvSpPr>
        <p:spPr>
          <a:xfrm>
            <a:off x="829450" y="4493516"/>
            <a:ext cx="482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</a:t>
            </a:r>
          </a:p>
        </p:txBody>
      </p:sp>
      <p:sp>
        <p:nvSpPr>
          <p:cNvPr id="111" name="Ellipse 110">
            <a:extLst>
              <a:ext uri="{FF2B5EF4-FFF2-40B4-BE49-F238E27FC236}">
                <a16:creationId xmlns:a16="http://schemas.microsoft.com/office/drawing/2014/main" id="{39508E47-F313-20BF-574B-35D1047BA69E}"/>
              </a:ext>
            </a:extLst>
          </p:cNvPr>
          <p:cNvSpPr/>
          <p:nvPr/>
        </p:nvSpPr>
        <p:spPr>
          <a:xfrm>
            <a:off x="2156684" y="4581208"/>
            <a:ext cx="937887" cy="948013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0070C0"/>
                </a:solidFill>
              </a:rPr>
              <a:t>&lt;</a:t>
            </a:r>
          </a:p>
        </p:txBody>
      </p:sp>
      <p:sp>
        <p:nvSpPr>
          <p:cNvPr id="112" name="Organigramme : Délai 111">
            <a:extLst>
              <a:ext uri="{FF2B5EF4-FFF2-40B4-BE49-F238E27FC236}">
                <a16:creationId xmlns:a16="http://schemas.microsoft.com/office/drawing/2014/main" id="{88F2FF33-CCC3-BA19-1E56-D37A85D79D65}"/>
              </a:ext>
            </a:extLst>
          </p:cNvPr>
          <p:cNvSpPr/>
          <p:nvPr/>
        </p:nvSpPr>
        <p:spPr>
          <a:xfrm>
            <a:off x="3768318" y="3002130"/>
            <a:ext cx="1311323" cy="2617259"/>
          </a:xfrm>
          <a:prstGeom prst="flowChartDelay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3" name="Ellipse 112">
            <a:extLst>
              <a:ext uri="{FF2B5EF4-FFF2-40B4-BE49-F238E27FC236}">
                <a16:creationId xmlns:a16="http://schemas.microsoft.com/office/drawing/2014/main" id="{B2D8BFFE-3B3A-050B-32F0-B846CEEE5777}"/>
              </a:ext>
            </a:extLst>
          </p:cNvPr>
          <p:cNvSpPr/>
          <p:nvPr/>
        </p:nvSpPr>
        <p:spPr>
          <a:xfrm>
            <a:off x="5070964" y="4158374"/>
            <a:ext cx="133808" cy="152385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5" name="Connecteur droit 114">
            <a:extLst>
              <a:ext uri="{FF2B5EF4-FFF2-40B4-BE49-F238E27FC236}">
                <a16:creationId xmlns:a16="http://schemas.microsoft.com/office/drawing/2014/main" id="{BCE10883-C71B-7215-C43D-7320CC9D4613}"/>
              </a:ext>
            </a:extLst>
          </p:cNvPr>
          <p:cNvCxnSpPr>
            <a:cxnSpLocks/>
          </p:cNvCxnSpPr>
          <p:nvPr/>
        </p:nvCxnSpPr>
        <p:spPr>
          <a:xfrm>
            <a:off x="2900623" y="532870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Connecteur droit 115">
            <a:extLst>
              <a:ext uri="{FF2B5EF4-FFF2-40B4-BE49-F238E27FC236}">
                <a16:creationId xmlns:a16="http://schemas.microsoft.com/office/drawing/2014/main" id="{1431931C-F2C9-F5DE-B6D1-914BCBDC31B5}"/>
              </a:ext>
            </a:extLst>
          </p:cNvPr>
          <p:cNvCxnSpPr>
            <a:cxnSpLocks/>
          </p:cNvCxnSpPr>
          <p:nvPr/>
        </p:nvCxnSpPr>
        <p:spPr>
          <a:xfrm flipV="1">
            <a:off x="3260916" y="448256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ZoneTexte 116">
            <a:extLst>
              <a:ext uri="{FF2B5EF4-FFF2-40B4-BE49-F238E27FC236}">
                <a16:creationId xmlns:a16="http://schemas.microsoft.com/office/drawing/2014/main" id="{7D4DC76B-9D6E-4BB7-9A53-EB24CBC22C6C}"/>
              </a:ext>
            </a:extLst>
          </p:cNvPr>
          <p:cNvSpPr txBox="1"/>
          <p:nvPr/>
        </p:nvSpPr>
        <p:spPr>
          <a:xfrm>
            <a:off x="3105845" y="53167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118" name="ZoneTexte 117">
            <a:extLst>
              <a:ext uri="{FF2B5EF4-FFF2-40B4-BE49-F238E27FC236}">
                <a16:creationId xmlns:a16="http://schemas.microsoft.com/office/drawing/2014/main" id="{F6E1C355-57B2-CAC5-4C9A-BE79B23E368E}"/>
              </a:ext>
            </a:extLst>
          </p:cNvPr>
          <p:cNvSpPr txBox="1"/>
          <p:nvPr/>
        </p:nvSpPr>
        <p:spPr>
          <a:xfrm>
            <a:off x="2562131" y="177133"/>
            <a:ext cx="482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</a:t>
            </a:r>
          </a:p>
        </p:txBody>
      </p:sp>
      <p:cxnSp>
        <p:nvCxnSpPr>
          <p:cNvPr id="119" name="Connecteur droit 118">
            <a:extLst>
              <a:ext uri="{FF2B5EF4-FFF2-40B4-BE49-F238E27FC236}">
                <a16:creationId xmlns:a16="http://schemas.microsoft.com/office/drawing/2014/main" id="{24A814DC-EC21-1373-C48B-C96AE59760F8}"/>
              </a:ext>
            </a:extLst>
          </p:cNvPr>
          <p:cNvCxnSpPr>
            <a:cxnSpLocks/>
          </p:cNvCxnSpPr>
          <p:nvPr/>
        </p:nvCxnSpPr>
        <p:spPr>
          <a:xfrm>
            <a:off x="6800822" y="1148210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necteur droit 119">
            <a:extLst>
              <a:ext uri="{FF2B5EF4-FFF2-40B4-BE49-F238E27FC236}">
                <a16:creationId xmlns:a16="http://schemas.microsoft.com/office/drawing/2014/main" id="{BF1D370D-7112-DD83-4313-7B600321E6E8}"/>
              </a:ext>
            </a:extLst>
          </p:cNvPr>
          <p:cNvCxnSpPr>
            <a:cxnSpLocks/>
          </p:cNvCxnSpPr>
          <p:nvPr/>
        </p:nvCxnSpPr>
        <p:spPr>
          <a:xfrm flipV="1">
            <a:off x="7234104" y="1073613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ZoneTexte 120">
            <a:extLst>
              <a:ext uri="{FF2B5EF4-FFF2-40B4-BE49-F238E27FC236}">
                <a16:creationId xmlns:a16="http://schemas.microsoft.com/office/drawing/2014/main" id="{AA0EE4CB-20F7-432F-B132-D1847038B57D}"/>
              </a:ext>
            </a:extLst>
          </p:cNvPr>
          <p:cNvSpPr txBox="1"/>
          <p:nvPr/>
        </p:nvSpPr>
        <p:spPr>
          <a:xfrm>
            <a:off x="7167466" y="1120745"/>
            <a:ext cx="4089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22" name="ZoneTexte 121">
            <a:extLst>
              <a:ext uri="{FF2B5EF4-FFF2-40B4-BE49-F238E27FC236}">
                <a16:creationId xmlns:a16="http://schemas.microsoft.com/office/drawing/2014/main" id="{9511F749-A240-5AF5-A433-460A42038113}"/>
              </a:ext>
            </a:extLst>
          </p:cNvPr>
          <p:cNvSpPr txBox="1"/>
          <p:nvPr/>
        </p:nvSpPr>
        <p:spPr>
          <a:xfrm>
            <a:off x="7398586" y="784521"/>
            <a:ext cx="17223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vsync_shifted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24" name="Connecteur droit 123">
            <a:extLst>
              <a:ext uri="{FF2B5EF4-FFF2-40B4-BE49-F238E27FC236}">
                <a16:creationId xmlns:a16="http://schemas.microsoft.com/office/drawing/2014/main" id="{1F916F0A-3318-0657-7E32-482AA742CF98}"/>
              </a:ext>
            </a:extLst>
          </p:cNvPr>
          <p:cNvCxnSpPr>
            <a:cxnSpLocks/>
          </p:cNvCxnSpPr>
          <p:nvPr/>
        </p:nvCxnSpPr>
        <p:spPr>
          <a:xfrm>
            <a:off x="3982145" y="93990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ZoneTexte 125">
            <a:extLst>
              <a:ext uri="{FF2B5EF4-FFF2-40B4-BE49-F238E27FC236}">
                <a16:creationId xmlns:a16="http://schemas.microsoft.com/office/drawing/2014/main" id="{973323B9-6015-2C5D-BEF9-22120B152977}"/>
              </a:ext>
            </a:extLst>
          </p:cNvPr>
          <p:cNvSpPr txBox="1"/>
          <p:nvPr/>
        </p:nvSpPr>
        <p:spPr>
          <a:xfrm>
            <a:off x="2396775" y="705522"/>
            <a:ext cx="755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27" name="Connecteur droit 126">
            <a:extLst>
              <a:ext uri="{FF2B5EF4-FFF2-40B4-BE49-F238E27FC236}">
                <a16:creationId xmlns:a16="http://schemas.microsoft.com/office/drawing/2014/main" id="{E5A404D3-30AD-2614-09DB-56187B2D0A80}"/>
              </a:ext>
            </a:extLst>
          </p:cNvPr>
          <p:cNvCxnSpPr>
            <a:cxnSpLocks/>
          </p:cNvCxnSpPr>
          <p:nvPr/>
        </p:nvCxnSpPr>
        <p:spPr>
          <a:xfrm flipV="1">
            <a:off x="3204294" y="987685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ZoneTexte 127">
            <a:extLst>
              <a:ext uri="{FF2B5EF4-FFF2-40B4-BE49-F238E27FC236}">
                <a16:creationId xmlns:a16="http://schemas.microsoft.com/office/drawing/2014/main" id="{5EC73B2E-7106-16A3-D77F-AA1FB024F8EE}"/>
              </a:ext>
            </a:extLst>
          </p:cNvPr>
          <p:cNvSpPr txBox="1"/>
          <p:nvPr/>
        </p:nvSpPr>
        <p:spPr>
          <a:xfrm>
            <a:off x="3107447" y="997004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129" name="Connecteur droit 128">
            <a:extLst>
              <a:ext uri="{FF2B5EF4-FFF2-40B4-BE49-F238E27FC236}">
                <a16:creationId xmlns:a16="http://schemas.microsoft.com/office/drawing/2014/main" id="{BB9E05A5-788B-36C3-6711-E48995ACCF68}"/>
              </a:ext>
            </a:extLst>
          </p:cNvPr>
          <p:cNvCxnSpPr>
            <a:cxnSpLocks/>
          </p:cNvCxnSpPr>
          <p:nvPr/>
        </p:nvCxnSpPr>
        <p:spPr>
          <a:xfrm>
            <a:off x="3982145" y="142407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cteur droit 129">
            <a:extLst>
              <a:ext uri="{FF2B5EF4-FFF2-40B4-BE49-F238E27FC236}">
                <a16:creationId xmlns:a16="http://schemas.microsoft.com/office/drawing/2014/main" id="{14DA27AE-2D93-9E2D-8433-14FE438DEDED}"/>
              </a:ext>
            </a:extLst>
          </p:cNvPr>
          <p:cNvCxnSpPr>
            <a:cxnSpLocks/>
          </p:cNvCxnSpPr>
          <p:nvPr/>
        </p:nvCxnSpPr>
        <p:spPr>
          <a:xfrm>
            <a:off x="2858742" y="1554171"/>
            <a:ext cx="1069711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ZoneTexte 153">
            <a:extLst>
              <a:ext uri="{FF2B5EF4-FFF2-40B4-BE49-F238E27FC236}">
                <a16:creationId xmlns:a16="http://schemas.microsoft.com/office/drawing/2014/main" id="{8E199FCD-3233-42AC-FE7D-7A7B528EACCF}"/>
              </a:ext>
            </a:extLst>
          </p:cNvPr>
          <p:cNvSpPr txBox="1"/>
          <p:nvPr/>
        </p:nvSpPr>
        <p:spPr>
          <a:xfrm>
            <a:off x="2547529" y="1209597"/>
            <a:ext cx="658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155" name="Connecteur droit 154">
            <a:extLst>
              <a:ext uri="{FF2B5EF4-FFF2-40B4-BE49-F238E27FC236}">
                <a16:creationId xmlns:a16="http://schemas.microsoft.com/office/drawing/2014/main" id="{6B86F55F-12E1-B34A-CD52-1D32EE163B1E}"/>
              </a:ext>
            </a:extLst>
          </p:cNvPr>
          <p:cNvCxnSpPr>
            <a:cxnSpLocks/>
          </p:cNvCxnSpPr>
          <p:nvPr/>
        </p:nvCxnSpPr>
        <p:spPr>
          <a:xfrm flipV="1">
            <a:off x="3168853" y="1471854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ZoneTexte 168">
            <a:extLst>
              <a:ext uri="{FF2B5EF4-FFF2-40B4-BE49-F238E27FC236}">
                <a16:creationId xmlns:a16="http://schemas.microsoft.com/office/drawing/2014/main" id="{606D4FB0-BB2F-F571-A6FE-B6CB9407E7FD}"/>
              </a:ext>
            </a:extLst>
          </p:cNvPr>
          <p:cNvSpPr txBox="1"/>
          <p:nvPr/>
        </p:nvSpPr>
        <p:spPr>
          <a:xfrm>
            <a:off x="3103327" y="1538987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233" name="Connecteur droit 232">
            <a:extLst>
              <a:ext uri="{FF2B5EF4-FFF2-40B4-BE49-F238E27FC236}">
                <a16:creationId xmlns:a16="http://schemas.microsoft.com/office/drawing/2014/main" id="{C850F2D4-08F5-2246-6781-7CC52F78D01F}"/>
              </a:ext>
            </a:extLst>
          </p:cNvPr>
          <p:cNvCxnSpPr>
            <a:cxnSpLocks/>
          </p:cNvCxnSpPr>
          <p:nvPr/>
        </p:nvCxnSpPr>
        <p:spPr>
          <a:xfrm>
            <a:off x="2869377" y="1075709"/>
            <a:ext cx="1069711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D83B4127-8BD6-2747-7255-E6EDD1CB12E4}"/>
              </a:ext>
            </a:extLst>
          </p:cNvPr>
          <p:cNvSpPr txBox="1"/>
          <p:nvPr/>
        </p:nvSpPr>
        <p:spPr>
          <a:xfrm>
            <a:off x="5061036" y="3733464"/>
            <a:ext cx="9284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vsync_1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70DBE08B-B812-FF21-BE6C-341DA41E11DE}"/>
              </a:ext>
            </a:extLst>
          </p:cNvPr>
          <p:cNvCxnSpPr>
            <a:cxnSpLocks/>
          </p:cNvCxnSpPr>
          <p:nvPr/>
        </p:nvCxnSpPr>
        <p:spPr>
          <a:xfrm flipV="1">
            <a:off x="11760555" y="4083463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796CC044-D424-7342-2829-46FFDDCC4BD6}"/>
              </a:ext>
            </a:extLst>
          </p:cNvPr>
          <p:cNvSpPr txBox="1"/>
          <p:nvPr/>
        </p:nvSpPr>
        <p:spPr>
          <a:xfrm>
            <a:off x="11734447" y="4125869"/>
            <a:ext cx="32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66E70-672C-8601-2DA2-ADB192427C44}"/>
              </a:ext>
            </a:extLst>
          </p:cNvPr>
          <p:cNvSpPr/>
          <p:nvPr/>
        </p:nvSpPr>
        <p:spPr>
          <a:xfrm>
            <a:off x="10378415" y="3972093"/>
            <a:ext cx="1005014" cy="1189880"/>
          </a:xfrm>
          <a:prstGeom prst="rect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D          Q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4CD7B19-9276-28CD-37F1-5B48D115C79C}"/>
              </a:ext>
            </a:extLst>
          </p:cNvPr>
          <p:cNvCxnSpPr>
            <a:cxnSpLocks/>
          </p:cNvCxnSpPr>
          <p:nvPr/>
        </p:nvCxnSpPr>
        <p:spPr>
          <a:xfrm>
            <a:off x="10378414" y="461556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DD552268-3E18-BA23-E891-FF6C2B7B35F0}"/>
              </a:ext>
            </a:extLst>
          </p:cNvPr>
          <p:cNvCxnSpPr>
            <a:cxnSpLocks/>
          </p:cNvCxnSpPr>
          <p:nvPr/>
        </p:nvCxnSpPr>
        <p:spPr>
          <a:xfrm>
            <a:off x="10378414" y="4637866"/>
            <a:ext cx="167268" cy="10036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D261616F-9A20-54D4-DC34-D16CBAFB7D2D}"/>
              </a:ext>
            </a:extLst>
          </p:cNvPr>
          <p:cNvCxnSpPr>
            <a:cxnSpLocks/>
          </p:cNvCxnSpPr>
          <p:nvPr/>
        </p:nvCxnSpPr>
        <p:spPr>
          <a:xfrm flipH="1">
            <a:off x="10378414" y="4745661"/>
            <a:ext cx="167268" cy="15240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8D436CC4-EAE6-FB89-6C7E-6406762B993D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10880922" y="5161973"/>
            <a:ext cx="0" cy="46169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EB3A53A3-6FAE-BD22-0D86-2A39D6A8A71F}"/>
              </a:ext>
            </a:extLst>
          </p:cNvPr>
          <p:cNvSpPr txBox="1"/>
          <p:nvPr/>
        </p:nvSpPr>
        <p:spPr>
          <a:xfrm>
            <a:off x="10196796" y="5151354"/>
            <a:ext cx="757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BCA34D34-8394-CA13-0B0B-8834718B8051}"/>
              </a:ext>
            </a:extLst>
          </p:cNvPr>
          <p:cNvCxnSpPr>
            <a:cxnSpLocks/>
          </p:cNvCxnSpPr>
          <p:nvPr/>
        </p:nvCxnSpPr>
        <p:spPr>
          <a:xfrm>
            <a:off x="9913779" y="4745661"/>
            <a:ext cx="44047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9F7B973A-36DC-78BA-C251-003FE29854BF}"/>
              </a:ext>
            </a:extLst>
          </p:cNvPr>
          <p:cNvSpPr txBox="1"/>
          <p:nvPr/>
        </p:nvSpPr>
        <p:spPr>
          <a:xfrm>
            <a:off x="9562761" y="4404227"/>
            <a:ext cx="723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553CF5E1-6FB9-2B92-B685-25056CEA69D8}"/>
              </a:ext>
            </a:extLst>
          </p:cNvPr>
          <p:cNvCxnSpPr>
            <a:cxnSpLocks/>
          </p:cNvCxnSpPr>
          <p:nvPr/>
        </p:nvCxnSpPr>
        <p:spPr>
          <a:xfrm flipV="1">
            <a:off x="10032954" y="4661047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9CFAF0AC-CCC5-DBE1-F06B-A35A389D8DA6}"/>
              </a:ext>
            </a:extLst>
          </p:cNvPr>
          <p:cNvCxnSpPr>
            <a:cxnSpLocks/>
          </p:cNvCxnSpPr>
          <p:nvPr/>
        </p:nvCxnSpPr>
        <p:spPr>
          <a:xfrm>
            <a:off x="10660951" y="524741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17CE45DD-6642-6252-6F8E-8E621FA0960D}"/>
              </a:ext>
            </a:extLst>
          </p:cNvPr>
          <p:cNvCxnSpPr>
            <a:cxnSpLocks/>
          </p:cNvCxnSpPr>
          <p:nvPr/>
        </p:nvCxnSpPr>
        <p:spPr>
          <a:xfrm flipV="1">
            <a:off x="10798609" y="530650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21730C62-8F20-283E-F2B2-BBC04ECDDA32}"/>
              </a:ext>
            </a:extLst>
          </p:cNvPr>
          <p:cNvSpPr txBox="1"/>
          <p:nvPr/>
        </p:nvSpPr>
        <p:spPr>
          <a:xfrm>
            <a:off x="10868985" y="5198206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F3ED10B2-9873-EA33-3EED-A5596C5B6961}"/>
              </a:ext>
            </a:extLst>
          </p:cNvPr>
          <p:cNvSpPr txBox="1"/>
          <p:nvPr/>
        </p:nvSpPr>
        <p:spPr>
          <a:xfrm>
            <a:off x="9942392" y="4722417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D4A7B63B-0962-B728-FF7D-02BEFB9ECAAC}"/>
              </a:ext>
            </a:extLst>
          </p:cNvPr>
          <p:cNvCxnSpPr>
            <a:cxnSpLocks/>
          </p:cNvCxnSpPr>
          <p:nvPr/>
        </p:nvCxnSpPr>
        <p:spPr>
          <a:xfrm>
            <a:off x="9950349" y="512299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83376482-9912-FAC8-4BF0-3D48AFFE6E2C}"/>
              </a:ext>
            </a:extLst>
          </p:cNvPr>
          <p:cNvCxnSpPr>
            <a:cxnSpLocks/>
          </p:cNvCxnSpPr>
          <p:nvPr/>
        </p:nvCxnSpPr>
        <p:spPr>
          <a:xfrm>
            <a:off x="9935833" y="552947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D613FACE-0BD1-6CEE-E49F-4766C80A70B3}"/>
              </a:ext>
            </a:extLst>
          </p:cNvPr>
          <p:cNvCxnSpPr>
            <a:cxnSpLocks/>
          </p:cNvCxnSpPr>
          <p:nvPr/>
        </p:nvCxnSpPr>
        <p:spPr>
          <a:xfrm>
            <a:off x="11383429" y="4173387"/>
            <a:ext cx="892927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5DE81CF6-52D1-020C-34C0-3DAE813B314E}"/>
              </a:ext>
            </a:extLst>
          </p:cNvPr>
          <p:cNvSpPr txBox="1"/>
          <p:nvPr/>
        </p:nvSpPr>
        <p:spPr>
          <a:xfrm>
            <a:off x="10920602" y="4364696"/>
            <a:ext cx="16799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vsync_shifted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B68326D-B3D2-BF24-81CF-BC59600178B4}"/>
              </a:ext>
            </a:extLst>
          </p:cNvPr>
          <p:cNvSpPr txBox="1"/>
          <p:nvPr/>
        </p:nvSpPr>
        <p:spPr>
          <a:xfrm>
            <a:off x="11158994" y="3676890"/>
            <a:ext cx="1267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vsync_reg2</a:t>
            </a:r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702D4F88-4B1C-53AD-3798-53C9B417B3C4}"/>
              </a:ext>
            </a:extLst>
          </p:cNvPr>
          <p:cNvCxnSpPr>
            <a:cxnSpLocks/>
          </p:cNvCxnSpPr>
          <p:nvPr/>
        </p:nvCxnSpPr>
        <p:spPr>
          <a:xfrm>
            <a:off x="9801222" y="437754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5744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necteur droit 1">
            <a:extLst>
              <a:ext uri="{FF2B5EF4-FFF2-40B4-BE49-F238E27FC236}">
                <a16:creationId xmlns:a16="http://schemas.microsoft.com/office/drawing/2014/main" id="{E14E5E32-01A4-782B-DCE6-9F38E91E9ED2}"/>
              </a:ext>
            </a:extLst>
          </p:cNvPr>
          <p:cNvCxnSpPr>
            <a:cxnSpLocks/>
          </p:cNvCxnSpPr>
          <p:nvPr/>
        </p:nvCxnSpPr>
        <p:spPr>
          <a:xfrm>
            <a:off x="5493491" y="2484366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0B375623-9FF1-EBBE-0FAF-7AEB105A3FFE}"/>
              </a:ext>
            </a:extLst>
          </p:cNvPr>
          <p:cNvCxnSpPr>
            <a:cxnSpLocks/>
          </p:cNvCxnSpPr>
          <p:nvPr/>
        </p:nvCxnSpPr>
        <p:spPr>
          <a:xfrm>
            <a:off x="8061510" y="3212208"/>
            <a:ext cx="159349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49C866CB-EF5C-8FDF-D010-45AA00321E0B}"/>
              </a:ext>
            </a:extLst>
          </p:cNvPr>
          <p:cNvCxnSpPr>
            <a:cxnSpLocks/>
          </p:cNvCxnSpPr>
          <p:nvPr/>
        </p:nvCxnSpPr>
        <p:spPr>
          <a:xfrm>
            <a:off x="3538238" y="2288334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7CFE5EE-65A9-BE83-AA88-D28321C101D1}"/>
              </a:ext>
            </a:extLst>
          </p:cNvPr>
          <p:cNvCxnSpPr>
            <a:cxnSpLocks/>
          </p:cNvCxnSpPr>
          <p:nvPr/>
        </p:nvCxnSpPr>
        <p:spPr>
          <a:xfrm flipV="1">
            <a:off x="3898531" y="2203720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A819DBE0-3AA2-FCFB-968D-2BA70E8E9914}"/>
              </a:ext>
            </a:extLst>
          </p:cNvPr>
          <p:cNvSpPr txBox="1"/>
          <p:nvPr/>
        </p:nvSpPr>
        <p:spPr>
          <a:xfrm>
            <a:off x="3700885" y="1960218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06C1C193-BB21-327D-9EA5-DD66A00836CB}"/>
              </a:ext>
            </a:extLst>
          </p:cNvPr>
          <p:cNvCxnSpPr>
            <a:cxnSpLocks/>
          </p:cNvCxnSpPr>
          <p:nvPr/>
        </p:nvCxnSpPr>
        <p:spPr>
          <a:xfrm flipV="1">
            <a:off x="5929087" y="2381657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EE9132D7-E42E-9854-026D-277C173D65D5}"/>
              </a:ext>
            </a:extLst>
          </p:cNvPr>
          <p:cNvSpPr txBox="1"/>
          <p:nvPr/>
        </p:nvSpPr>
        <p:spPr>
          <a:xfrm>
            <a:off x="5791087" y="2144884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32A455AF-A359-67AD-E5DE-966B0B3CF970}"/>
              </a:ext>
            </a:extLst>
          </p:cNvPr>
          <p:cNvCxnSpPr>
            <a:cxnSpLocks/>
          </p:cNvCxnSpPr>
          <p:nvPr/>
        </p:nvCxnSpPr>
        <p:spPr>
          <a:xfrm flipV="1">
            <a:off x="8743221" y="313256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230A60FB-0279-E236-F5EE-B66E817C1042}"/>
              </a:ext>
            </a:extLst>
          </p:cNvPr>
          <p:cNvSpPr txBox="1"/>
          <p:nvPr/>
        </p:nvSpPr>
        <p:spPr>
          <a:xfrm>
            <a:off x="8605221" y="2895788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09AF72FE-90D6-2FCF-30F6-01F0A14CA1E2}"/>
              </a:ext>
            </a:extLst>
          </p:cNvPr>
          <p:cNvSpPr txBox="1"/>
          <p:nvPr/>
        </p:nvSpPr>
        <p:spPr>
          <a:xfrm>
            <a:off x="1276286" y="2388140"/>
            <a:ext cx="24601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H_PIX + H_FPORCH + 3</a:t>
            </a: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328FE48D-B2FB-9523-16DE-5215A354A6BA}"/>
              </a:ext>
            </a:extLst>
          </p:cNvPr>
          <p:cNvCxnSpPr>
            <a:cxnSpLocks/>
          </p:cNvCxnSpPr>
          <p:nvPr/>
        </p:nvCxnSpPr>
        <p:spPr>
          <a:xfrm>
            <a:off x="3545176" y="2712534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321C3BEB-06FB-76E0-4EF3-9D6317FE319C}"/>
              </a:ext>
            </a:extLst>
          </p:cNvPr>
          <p:cNvCxnSpPr>
            <a:cxnSpLocks/>
          </p:cNvCxnSpPr>
          <p:nvPr/>
        </p:nvCxnSpPr>
        <p:spPr>
          <a:xfrm flipV="1">
            <a:off x="3905468" y="2609685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97473F99-0C37-1CF4-091F-91EC8FF83920}"/>
              </a:ext>
            </a:extLst>
          </p:cNvPr>
          <p:cNvSpPr txBox="1"/>
          <p:nvPr/>
        </p:nvSpPr>
        <p:spPr>
          <a:xfrm>
            <a:off x="3707821" y="2371124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F41FD7E-BECF-92FF-EC49-D3A55BA00AB2}"/>
              </a:ext>
            </a:extLst>
          </p:cNvPr>
          <p:cNvSpPr txBox="1"/>
          <p:nvPr/>
        </p:nvSpPr>
        <p:spPr>
          <a:xfrm>
            <a:off x="3199746" y="1932597"/>
            <a:ext cx="482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x</a:t>
            </a: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2E53A840-692E-D772-533B-FEC2D10F8F10}"/>
              </a:ext>
            </a:extLst>
          </p:cNvPr>
          <p:cNvSpPr/>
          <p:nvPr/>
        </p:nvSpPr>
        <p:spPr>
          <a:xfrm>
            <a:off x="4497366" y="2020289"/>
            <a:ext cx="988765" cy="948013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0070C0"/>
                </a:solidFill>
              </a:rPr>
              <a:t>&gt;=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2553CE1-209A-EDF7-983E-E2B6A7B29F96}"/>
              </a:ext>
            </a:extLst>
          </p:cNvPr>
          <p:cNvSpPr txBox="1"/>
          <p:nvPr/>
        </p:nvSpPr>
        <p:spPr>
          <a:xfrm>
            <a:off x="10389135" y="2418316"/>
            <a:ext cx="17273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hsync_shifted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51A2BA76-3218-8079-76DA-621F51EE9479}"/>
              </a:ext>
            </a:extLst>
          </p:cNvPr>
          <p:cNvCxnSpPr>
            <a:cxnSpLocks/>
          </p:cNvCxnSpPr>
          <p:nvPr/>
        </p:nvCxnSpPr>
        <p:spPr>
          <a:xfrm>
            <a:off x="5500850" y="4022927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1EDF9DB7-B9D5-283A-BC41-FC4CBC156C33}"/>
              </a:ext>
            </a:extLst>
          </p:cNvPr>
          <p:cNvCxnSpPr>
            <a:cxnSpLocks/>
          </p:cNvCxnSpPr>
          <p:nvPr/>
        </p:nvCxnSpPr>
        <p:spPr>
          <a:xfrm>
            <a:off x="3545597" y="3826895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3E9004DE-678C-845A-831C-393D4B6504B8}"/>
              </a:ext>
            </a:extLst>
          </p:cNvPr>
          <p:cNvCxnSpPr>
            <a:cxnSpLocks/>
          </p:cNvCxnSpPr>
          <p:nvPr/>
        </p:nvCxnSpPr>
        <p:spPr>
          <a:xfrm flipV="1">
            <a:off x="3905890" y="374228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3DF3D8E0-FE72-6DE9-B6F3-4CF83090BF5D}"/>
              </a:ext>
            </a:extLst>
          </p:cNvPr>
          <p:cNvSpPr txBox="1"/>
          <p:nvPr/>
        </p:nvSpPr>
        <p:spPr>
          <a:xfrm>
            <a:off x="3708244" y="3498779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C219ADA5-D4C9-B94C-30C2-B664BF7D18B5}"/>
              </a:ext>
            </a:extLst>
          </p:cNvPr>
          <p:cNvCxnSpPr>
            <a:cxnSpLocks/>
          </p:cNvCxnSpPr>
          <p:nvPr/>
        </p:nvCxnSpPr>
        <p:spPr>
          <a:xfrm flipV="1">
            <a:off x="5936446" y="392021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8010C7A7-04C5-D4C1-639B-A2B3DF543133}"/>
              </a:ext>
            </a:extLst>
          </p:cNvPr>
          <p:cNvSpPr txBox="1"/>
          <p:nvPr/>
        </p:nvSpPr>
        <p:spPr>
          <a:xfrm>
            <a:off x="5798446" y="3683445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BC08F305-951D-9CE9-45D2-ACEDADE9A626}"/>
              </a:ext>
            </a:extLst>
          </p:cNvPr>
          <p:cNvSpPr txBox="1"/>
          <p:nvPr/>
        </p:nvSpPr>
        <p:spPr>
          <a:xfrm>
            <a:off x="80916" y="3881763"/>
            <a:ext cx="37020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H_PIX + H_FPORCH + HSYNC_SIZE + 3</a:t>
            </a:r>
          </a:p>
        </p:txBody>
      </p: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EF75EC28-17A6-9EA5-A6A7-2A3B3792DEFF}"/>
              </a:ext>
            </a:extLst>
          </p:cNvPr>
          <p:cNvCxnSpPr>
            <a:cxnSpLocks/>
          </p:cNvCxnSpPr>
          <p:nvPr/>
        </p:nvCxnSpPr>
        <p:spPr>
          <a:xfrm>
            <a:off x="3552535" y="4251095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5CD53B89-2047-B890-355D-33E23B30430E}"/>
              </a:ext>
            </a:extLst>
          </p:cNvPr>
          <p:cNvCxnSpPr>
            <a:cxnSpLocks/>
          </p:cNvCxnSpPr>
          <p:nvPr/>
        </p:nvCxnSpPr>
        <p:spPr>
          <a:xfrm flipV="1">
            <a:off x="3912827" y="4148246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4249C9A5-0B4A-0BDB-0DDB-E24FBB7EE7D5}"/>
              </a:ext>
            </a:extLst>
          </p:cNvPr>
          <p:cNvSpPr txBox="1"/>
          <p:nvPr/>
        </p:nvSpPr>
        <p:spPr>
          <a:xfrm>
            <a:off x="3715180" y="3909685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F2D8F749-3049-D13D-E487-C90A83E6CFBF}"/>
              </a:ext>
            </a:extLst>
          </p:cNvPr>
          <p:cNvSpPr txBox="1"/>
          <p:nvPr/>
        </p:nvSpPr>
        <p:spPr>
          <a:xfrm>
            <a:off x="3207105" y="3471158"/>
            <a:ext cx="482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x</a:t>
            </a:r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9460C007-7DDA-C721-C835-95C06E900479}"/>
              </a:ext>
            </a:extLst>
          </p:cNvPr>
          <p:cNvSpPr/>
          <p:nvPr/>
        </p:nvSpPr>
        <p:spPr>
          <a:xfrm>
            <a:off x="4517421" y="3558850"/>
            <a:ext cx="976069" cy="948013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solidFill>
                  <a:srgbClr val="0070C0"/>
                </a:solidFill>
              </a:rPr>
              <a:t>&lt;</a:t>
            </a:r>
          </a:p>
        </p:txBody>
      </p:sp>
      <p:sp>
        <p:nvSpPr>
          <p:cNvPr id="30" name="Organigramme : Délai 29">
            <a:extLst>
              <a:ext uri="{FF2B5EF4-FFF2-40B4-BE49-F238E27FC236}">
                <a16:creationId xmlns:a16="http://schemas.microsoft.com/office/drawing/2014/main" id="{877E7D03-244B-E79B-AC91-DF8C584E21B0}"/>
              </a:ext>
            </a:extLst>
          </p:cNvPr>
          <p:cNvSpPr/>
          <p:nvPr/>
        </p:nvSpPr>
        <p:spPr>
          <a:xfrm>
            <a:off x="6541041" y="1979772"/>
            <a:ext cx="1381250" cy="2617259"/>
          </a:xfrm>
          <a:prstGeom prst="flowChartDelay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AF1CF681-708B-D55D-2303-C26B455BA8F6}"/>
              </a:ext>
            </a:extLst>
          </p:cNvPr>
          <p:cNvSpPr/>
          <p:nvPr/>
        </p:nvSpPr>
        <p:spPr>
          <a:xfrm>
            <a:off x="7920929" y="3136016"/>
            <a:ext cx="133808" cy="152385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A752D8D-B282-1E50-394E-CEE3226BC757}"/>
              </a:ext>
            </a:extLst>
          </p:cNvPr>
          <p:cNvSpPr/>
          <p:nvPr/>
        </p:nvSpPr>
        <p:spPr>
          <a:xfrm>
            <a:off x="3955555" y="21628"/>
            <a:ext cx="2862184" cy="186819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calculate_hsync_shifted</a:t>
            </a:r>
            <a:endParaRPr lang="fr-FR" dirty="0"/>
          </a:p>
        </p:txBody>
      </p: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BCB9134A-C330-16D7-F5D4-57B5897FCBD5}"/>
              </a:ext>
            </a:extLst>
          </p:cNvPr>
          <p:cNvCxnSpPr>
            <a:cxnSpLocks/>
          </p:cNvCxnSpPr>
          <p:nvPr/>
        </p:nvCxnSpPr>
        <p:spPr>
          <a:xfrm>
            <a:off x="2919882" y="344856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82045E26-D5E9-68FA-38B1-631067ADFD22}"/>
              </a:ext>
            </a:extLst>
          </p:cNvPr>
          <p:cNvCxnSpPr>
            <a:cxnSpLocks/>
          </p:cNvCxnSpPr>
          <p:nvPr/>
        </p:nvCxnSpPr>
        <p:spPr>
          <a:xfrm flipV="1">
            <a:off x="3280175" y="260242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>
            <a:extLst>
              <a:ext uri="{FF2B5EF4-FFF2-40B4-BE49-F238E27FC236}">
                <a16:creationId xmlns:a16="http://schemas.microsoft.com/office/drawing/2014/main" id="{98220DE6-F34C-5C47-EFCA-6A132349E569}"/>
              </a:ext>
            </a:extLst>
          </p:cNvPr>
          <p:cNvSpPr txBox="1"/>
          <p:nvPr/>
        </p:nvSpPr>
        <p:spPr>
          <a:xfrm>
            <a:off x="3150109" y="300757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5B9721C6-E9A0-BD31-65A6-03B7AAAFB2A9}"/>
              </a:ext>
            </a:extLst>
          </p:cNvPr>
          <p:cNvSpPr txBox="1"/>
          <p:nvPr/>
        </p:nvSpPr>
        <p:spPr>
          <a:xfrm>
            <a:off x="2581390" y="-10881"/>
            <a:ext cx="482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x</a:t>
            </a:r>
          </a:p>
        </p:txBody>
      </p: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E7D15A29-DFFF-896F-663E-8509A68069C3}"/>
              </a:ext>
            </a:extLst>
          </p:cNvPr>
          <p:cNvCxnSpPr>
            <a:cxnSpLocks/>
          </p:cNvCxnSpPr>
          <p:nvPr/>
        </p:nvCxnSpPr>
        <p:spPr>
          <a:xfrm>
            <a:off x="6816875" y="603370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1A972FF5-3585-345B-4D4D-E116B08B0CAB}"/>
              </a:ext>
            </a:extLst>
          </p:cNvPr>
          <p:cNvCxnSpPr>
            <a:cxnSpLocks/>
          </p:cNvCxnSpPr>
          <p:nvPr/>
        </p:nvCxnSpPr>
        <p:spPr>
          <a:xfrm flipV="1">
            <a:off x="7250157" y="528773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FBA3E4E2-B233-E0BA-19F4-87E561D234ED}"/>
              </a:ext>
            </a:extLst>
          </p:cNvPr>
          <p:cNvSpPr txBox="1"/>
          <p:nvPr/>
        </p:nvSpPr>
        <p:spPr>
          <a:xfrm>
            <a:off x="7135999" y="56274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89C0D495-73E6-EDC7-D065-B2B59E7709BE}"/>
              </a:ext>
            </a:extLst>
          </p:cNvPr>
          <p:cNvSpPr txBox="1"/>
          <p:nvPr/>
        </p:nvSpPr>
        <p:spPr>
          <a:xfrm>
            <a:off x="7326126" y="247511"/>
            <a:ext cx="1630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hsync_shifted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7AFB56F7-7F33-0778-6074-EE66AB7EB7E8}"/>
              </a:ext>
            </a:extLst>
          </p:cNvPr>
          <p:cNvCxnSpPr>
            <a:cxnSpLocks/>
          </p:cNvCxnSpPr>
          <p:nvPr/>
        </p:nvCxnSpPr>
        <p:spPr>
          <a:xfrm>
            <a:off x="8697931" y="521509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C01D0946-E5FC-F701-885D-2045579F6CE2}"/>
              </a:ext>
            </a:extLst>
          </p:cNvPr>
          <p:cNvCxnSpPr>
            <a:cxnSpLocks/>
          </p:cNvCxnSpPr>
          <p:nvPr/>
        </p:nvCxnSpPr>
        <p:spPr>
          <a:xfrm>
            <a:off x="8683415" y="562157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4EC17384-8D7A-6D16-7FDC-5D80DC760947}"/>
              </a:ext>
            </a:extLst>
          </p:cNvPr>
          <p:cNvCxnSpPr>
            <a:cxnSpLocks/>
          </p:cNvCxnSpPr>
          <p:nvPr/>
        </p:nvCxnSpPr>
        <p:spPr>
          <a:xfrm flipV="1">
            <a:off x="9427474" y="525983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ZoneTexte 52">
            <a:extLst>
              <a:ext uri="{FF2B5EF4-FFF2-40B4-BE49-F238E27FC236}">
                <a16:creationId xmlns:a16="http://schemas.microsoft.com/office/drawing/2014/main" id="{5DFDC067-7C50-1B29-9D64-C664D3AC673A}"/>
              </a:ext>
            </a:extLst>
          </p:cNvPr>
          <p:cNvSpPr txBox="1"/>
          <p:nvPr/>
        </p:nvSpPr>
        <p:spPr>
          <a:xfrm>
            <a:off x="9332295" y="534445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A4A367B5-F245-779B-161F-CD9C3FC2BA39}"/>
              </a:ext>
            </a:extLst>
          </p:cNvPr>
          <p:cNvCxnSpPr>
            <a:cxnSpLocks/>
          </p:cNvCxnSpPr>
          <p:nvPr/>
        </p:nvCxnSpPr>
        <p:spPr>
          <a:xfrm>
            <a:off x="295673" y="5314198"/>
            <a:ext cx="1227554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3A710370-57C2-8E4D-CE07-26B0CA3793FA}"/>
              </a:ext>
            </a:extLst>
          </p:cNvPr>
          <p:cNvCxnSpPr>
            <a:cxnSpLocks/>
          </p:cNvCxnSpPr>
          <p:nvPr/>
        </p:nvCxnSpPr>
        <p:spPr>
          <a:xfrm flipV="1">
            <a:off x="458648" y="523188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ZoneTexte 55">
            <a:extLst>
              <a:ext uri="{FF2B5EF4-FFF2-40B4-BE49-F238E27FC236}">
                <a16:creationId xmlns:a16="http://schemas.microsoft.com/office/drawing/2014/main" id="{2D41E183-392E-4EE9-55DF-F78248B9190C}"/>
              </a:ext>
            </a:extLst>
          </p:cNvPr>
          <p:cNvSpPr txBox="1"/>
          <p:nvPr/>
        </p:nvSpPr>
        <p:spPr>
          <a:xfrm>
            <a:off x="365137" y="5265957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8BEE34FC-E05E-8382-AEBB-ABF8D936299C}"/>
              </a:ext>
            </a:extLst>
          </p:cNvPr>
          <p:cNvSpPr txBox="1"/>
          <p:nvPr/>
        </p:nvSpPr>
        <p:spPr>
          <a:xfrm>
            <a:off x="-42143" y="4895352"/>
            <a:ext cx="1522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end_count_x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59" name="Connecteur droit 58">
            <a:extLst>
              <a:ext uri="{FF2B5EF4-FFF2-40B4-BE49-F238E27FC236}">
                <a16:creationId xmlns:a16="http://schemas.microsoft.com/office/drawing/2014/main" id="{C9E0BC28-1382-3EA4-E6E3-A8D6C93CCD69}"/>
              </a:ext>
            </a:extLst>
          </p:cNvPr>
          <p:cNvCxnSpPr>
            <a:cxnSpLocks/>
            <a:stCxn id="93" idx="0"/>
          </p:cNvCxnSpPr>
          <p:nvPr/>
        </p:nvCxnSpPr>
        <p:spPr>
          <a:xfrm flipH="1" flipV="1">
            <a:off x="9882573" y="3371133"/>
            <a:ext cx="8469" cy="193948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F94F1830-6B21-085A-E781-6B7ABB9B77F6}"/>
              </a:ext>
            </a:extLst>
          </p:cNvPr>
          <p:cNvCxnSpPr>
            <a:cxnSpLocks/>
          </p:cNvCxnSpPr>
          <p:nvPr/>
        </p:nvCxnSpPr>
        <p:spPr>
          <a:xfrm>
            <a:off x="9674539" y="358955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3A1D8B44-0F21-B95B-1830-2283ED985A83}"/>
              </a:ext>
            </a:extLst>
          </p:cNvPr>
          <p:cNvCxnSpPr>
            <a:cxnSpLocks/>
          </p:cNvCxnSpPr>
          <p:nvPr/>
        </p:nvCxnSpPr>
        <p:spPr>
          <a:xfrm>
            <a:off x="9660023" y="399603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40EF7D70-A053-34A9-03F9-CE394465D8F6}"/>
              </a:ext>
            </a:extLst>
          </p:cNvPr>
          <p:cNvCxnSpPr>
            <a:cxnSpLocks/>
          </p:cNvCxnSpPr>
          <p:nvPr/>
        </p:nvCxnSpPr>
        <p:spPr>
          <a:xfrm flipV="1">
            <a:off x="9812197" y="364864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ZoneTexte 63">
            <a:extLst>
              <a:ext uri="{FF2B5EF4-FFF2-40B4-BE49-F238E27FC236}">
                <a16:creationId xmlns:a16="http://schemas.microsoft.com/office/drawing/2014/main" id="{12A36F26-8F8D-5D01-8CA9-8EBE96B15A64}"/>
              </a:ext>
            </a:extLst>
          </p:cNvPr>
          <p:cNvSpPr txBox="1"/>
          <p:nvPr/>
        </p:nvSpPr>
        <p:spPr>
          <a:xfrm>
            <a:off x="9882573" y="3540353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54E0430B-BB32-4394-FF71-AA5D7313186C}"/>
              </a:ext>
            </a:extLst>
          </p:cNvPr>
          <p:cNvCxnSpPr>
            <a:cxnSpLocks/>
          </p:cNvCxnSpPr>
          <p:nvPr/>
        </p:nvCxnSpPr>
        <p:spPr>
          <a:xfrm flipV="1">
            <a:off x="10050878" y="2430898"/>
            <a:ext cx="0" cy="88240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65">
            <a:extLst>
              <a:ext uri="{FF2B5EF4-FFF2-40B4-BE49-F238E27FC236}">
                <a16:creationId xmlns:a16="http://schemas.microsoft.com/office/drawing/2014/main" id="{3EBEDA38-2743-8976-513B-D0220477A27C}"/>
              </a:ext>
            </a:extLst>
          </p:cNvPr>
          <p:cNvCxnSpPr>
            <a:cxnSpLocks/>
          </p:cNvCxnSpPr>
          <p:nvPr/>
        </p:nvCxnSpPr>
        <p:spPr>
          <a:xfrm flipV="1">
            <a:off x="9657058" y="2239514"/>
            <a:ext cx="0" cy="1278779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eur droit 66">
            <a:extLst>
              <a:ext uri="{FF2B5EF4-FFF2-40B4-BE49-F238E27FC236}">
                <a16:creationId xmlns:a16="http://schemas.microsoft.com/office/drawing/2014/main" id="{A93C211D-9DC5-A6A7-56CA-FCAA8D6A8E79}"/>
              </a:ext>
            </a:extLst>
          </p:cNvPr>
          <p:cNvCxnSpPr>
            <a:cxnSpLocks/>
          </p:cNvCxnSpPr>
          <p:nvPr/>
        </p:nvCxnSpPr>
        <p:spPr>
          <a:xfrm flipH="1" flipV="1">
            <a:off x="9679170" y="2226251"/>
            <a:ext cx="367992" cy="20464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56868B16-14A5-29AC-92DF-C4B2A5EB0211}"/>
              </a:ext>
            </a:extLst>
          </p:cNvPr>
          <p:cNvCxnSpPr>
            <a:cxnSpLocks/>
          </p:cNvCxnSpPr>
          <p:nvPr/>
        </p:nvCxnSpPr>
        <p:spPr>
          <a:xfrm flipH="1">
            <a:off x="9653152" y="3294071"/>
            <a:ext cx="394010" cy="210016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ZoneTexte 68">
            <a:extLst>
              <a:ext uri="{FF2B5EF4-FFF2-40B4-BE49-F238E27FC236}">
                <a16:creationId xmlns:a16="http://schemas.microsoft.com/office/drawing/2014/main" id="{D1E3FB80-0A29-19CA-A351-9BFADE007987}"/>
              </a:ext>
            </a:extLst>
          </p:cNvPr>
          <p:cNvSpPr txBox="1"/>
          <p:nvPr/>
        </p:nvSpPr>
        <p:spPr>
          <a:xfrm>
            <a:off x="9708905" y="3005749"/>
            <a:ext cx="364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6F508463-11F3-521D-0E6E-6DB92EBD0676}"/>
              </a:ext>
            </a:extLst>
          </p:cNvPr>
          <p:cNvSpPr txBox="1"/>
          <p:nvPr/>
        </p:nvSpPr>
        <p:spPr>
          <a:xfrm>
            <a:off x="9673275" y="2306537"/>
            <a:ext cx="32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</a:t>
            </a:r>
          </a:p>
        </p:txBody>
      </p: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43641048-9C31-5A80-CE9A-AB5D7A9A252A}"/>
              </a:ext>
            </a:extLst>
          </p:cNvPr>
          <p:cNvCxnSpPr>
            <a:cxnSpLocks/>
          </p:cNvCxnSpPr>
          <p:nvPr/>
        </p:nvCxnSpPr>
        <p:spPr>
          <a:xfrm>
            <a:off x="12215613" y="478499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3E624076-1DAC-4485-260D-7E1378361E00}"/>
              </a:ext>
            </a:extLst>
          </p:cNvPr>
          <p:cNvCxnSpPr>
            <a:cxnSpLocks/>
          </p:cNvCxnSpPr>
          <p:nvPr/>
        </p:nvCxnSpPr>
        <p:spPr>
          <a:xfrm>
            <a:off x="8793756" y="2502500"/>
            <a:ext cx="856529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C7098386-27DC-0810-5D3D-D05912FD0804}"/>
              </a:ext>
            </a:extLst>
          </p:cNvPr>
          <p:cNvCxnSpPr>
            <a:cxnSpLocks/>
          </p:cNvCxnSpPr>
          <p:nvPr/>
        </p:nvCxnSpPr>
        <p:spPr>
          <a:xfrm flipV="1">
            <a:off x="9114546" y="241896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ZoneTexte 75">
            <a:extLst>
              <a:ext uri="{FF2B5EF4-FFF2-40B4-BE49-F238E27FC236}">
                <a16:creationId xmlns:a16="http://schemas.microsoft.com/office/drawing/2014/main" id="{F07036BD-FF5F-72B8-2D45-349DDE4910E8}"/>
              </a:ext>
            </a:extLst>
          </p:cNvPr>
          <p:cNvSpPr txBox="1"/>
          <p:nvPr/>
        </p:nvSpPr>
        <p:spPr>
          <a:xfrm>
            <a:off x="9088438" y="2461374"/>
            <a:ext cx="32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F38E4B1D-6B96-4768-195B-367FBABF284C}"/>
              </a:ext>
            </a:extLst>
          </p:cNvPr>
          <p:cNvSpPr txBox="1"/>
          <p:nvPr/>
        </p:nvSpPr>
        <p:spPr>
          <a:xfrm>
            <a:off x="8445717" y="2313558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78" name="Connecteur droit 77">
            <a:extLst>
              <a:ext uri="{FF2B5EF4-FFF2-40B4-BE49-F238E27FC236}">
                <a16:creationId xmlns:a16="http://schemas.microsoft.com/office/drawing/2014/main" id="{57318D57-F3CD-1DA3-AA71-41665F6B29CA}"/>
              </a:ext>
            </a:extLst>
          </p:cNvPr>
          <p:cNvCxnSpPr>
            <a:cxnSpLocks/>
          </p:cNvCxnSpPr>
          <p:nvPr/>
        </p:nvCxnSpPr>
        <p:spPr>
          <a:xfrm>
            <a:off x="9992720" y="220053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eur droit 78">
            <a:extLst>
              <a:ext uri="{FF2B5EF4-FFF2-40B4-BE49-F238E27FC236}">
                <a16:creationId xmlns:a16="http://schemas.microsoft.com/office/drawing/2014/main" id="{BCAAE829-6EA3-7489-D08E-C338C120BA47}"/>
              </a:ext>
            </a:extLst>
          </p:cNvPr>
          <p:cNvCxnSpPr>
            <a:cxnSpLocks/>
          </p:cNvCxnSpPr>
          <p:nvPr/>
        </p:nvCxnSpPr>
        <p:spPr>
          <a:xfrm>
            <a:off x="9978204" y="260701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eur droit 79">
            <a:extLst>
              <a:ext uri="{FF2B5EF4-FFF2-40B4-BE49-F238E27FC236}">
                <a16:creationId xmlns:a16="http://schemas.microsoft.com/office/drawing/2014/main" id="{382459C6-40CD-D7F5-C73B-1B6CE6ECBF09}"/>
              </a:ext>
            </a:extLst>
          </p:cNvPr>
          <p:cNvCxnSpPr>
            <a:cxnSpLocks/>
          </p:cNvCxnSpPr>
          <p:nvPr/>
        </p:nvCxnSpPr>
        <p:spPr>
          <a:xfrm>
            <a:off x="8956644" y="5353588"/>
            <a:ext cx="3020229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eur droit 85">
            <a:extLst>
              <a:ext uri="{FF2B5EF4-FFF2-40B4-BE49-F238E27FC236}">
                <a16:creationId xmlns:a16="http://schemas.microsoft.com/office/drawing/2014/main" id="{D02678CD-F0CC-8EF1-1849-2FDDE1BA487B}"/>
              </a:ext>
            </a:extLst>
          </p:cNvPr>
          <p:cNvCxnSpPr>
            <a:cxnSpLocks/>
          </p:cNvCxnSpPr>
          <p:nvPr/>
        </p:nvCxnSpPr>
        <p:spPr>
          <a:xfrm>
            <a:off x="10047162" y="2867100"/>
            <a:ext cx="1929711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eur droit 87">
            <a:extLst>
              <a:ext uri="{FF2B5EF4-FFF2-40B4-BE49-F238E27FC236}">
                <a16:creationId xmlns:a16="http://schemas.microsoft.com/office/drawing/2014/main" id="{A6BF25D2-EFDC-E7D3-4F2E-B3769C9E4E48}"/>
              </a:ext>
            </a:extLst>
          </p:cNvPr>
          <p:cNvCxnSpPr>
            <a:cxnSpLocks/>
          </p:cNvCxnSpPr>
          <p:nvPr/>
        </p:nvCxnSpPr>
        <p:spPr>
          <a:xfrm>
            <a:off x="10842093" y="271121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cteur droit 88">
            <a:extLst>
              <a:ext uri="{FF2B5EF4-FFF2-40B4-BE49-F238E27FC236}">
                <a16:creationId xmlns:a16="http://schemas.microsoft.com/office/drawing/2014/main" id="{4EA1936F-594C-BDB9-A73E-54B4D93005B1}"/>
              </a:ext>
            </a:extLst>
          </p:cNvPr>
          <p:cNvCxnSpPr>
            <a:cxnSpLocks/>
          </p:cNvCxnSpPr>
          <p:nvPr/>
        </p:nvCxnSpPr>
        <p:spPr>
          <a:xfrm>
            <a:off x="10827577" y="311769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cteur droit 89">
            <a:extLst>
              <a:ext uri="{FF2B5EF4-FFF2-40B4-BE49-F238E27FC236}">
                <a16:creationId xmlns:a16="http://schemas.microsoft.com/office/drawing/2014/main" id="{132386F7-9E78-B950-B8B1-6EDE299F0E72}"/>
              </a:ext>
            </a:extLst>
          </p:cNvPr>
          <p:cNvCxnSpPr>
            <a:cxnSpLocks/>
          </p:cNvCxnSpPr>
          <p:nvPr/>
        </p:nvCxnSpPr>
        <p:spPr>
          <a:xfrm flipV="1">
            <a:off x="10979751" y="2770300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ZoneTexte 90">
            <a:extLst>
              <a:ext uri="{FF2B5EF4-FFF2-40B4-BE49-F238E27FC236}">
                <a16:creationId xmlns:a16="http://schemas.microsoft.com/office/drawing/2014/main" id="{F58D331E-BEC5-A520-8614-565E71D32534}"/>
              </a:ext>
            </a:extLst>
          </p:cNvPr>
          <p:cNvSpPr txBox="1"/>
          <p:nvPr/>
        </p:nvSpPr>
        <p:spPr>
          <a:xfrm>
            <a:off x="10883438" y="2821083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93" name="Ellipse 92">
            <a:extLst>
              <a:ext uri="{FF2B5EF4-FFF2-40B4-BE49-F238E27FC236}">
                <a16:creationId xmlns:a16="http://schemas.microsoft.com/office/drawing/2014/main" id="{B6A0555F-A729-1EED-046F-B5F0414E6FC6}"/>
              </a:ext>
            </a:extLst>
          </p:cNvPr>
          <p:cNvSpPr/>
          <p:nvPr/>
        </p:nvSpPr>
        <p:spPr>
          <a:xfrm>
            <a:off x="9848074" y="5310621"/>
            <a:ext cx="85936" cy="8593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id="{AEACF47D-DE17-1A8F-F36F-FF9D955356C1}"/>
              </a:ext>
            </a:extLst>
          </p:cNvPr>
          <p:cNvSpPr txBox="1"/>
          <p:nvPr/>
        </p:nvSpPr>
        <p:spPr>
          <a:xfrm>
            <a:off x="10485448" y="4907854"/>
            <a:ext cx="13780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cmd_conv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95" name="Connecteur droit 94">
            <a:extLst>
              <a:ext uri="{FF2B5EF4-FFF2-40B4-BE49-F238E27FC236}">
                <a16:creationId xmlns:a16="http://schemas.microsoft.com/office/drawing/2014/main" id="{9FADE2A0-10EA-23E7-DCAE-EB66DB010B6D}"/>
              </a:ext>
            </a:extLst>
          </p:cNvPr>
          <p:cNvCxnSpPr>
            <a:cxnSpLocks/>
          </p:cNvCxnSpPr>
          <p:nvPr/>
        </p:nvCxnSpPr>
        <p:spPr>
          <a:xfrm>
            <a:off x="10938406" y="520074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02C7EE8F-2D9B-BCD8-CDD1-D114894FF50B}"/>
              </a:ext>
            </a:extLst>
          </p:cNvPr>
          <p:cNvCxnSpPr>
            <a:cxnSpLocks/>
          </p:cNvCxnSpPr>
          <p:nvPr/>
        </p:nvCxnSpPr>
        <p:spPr>
          <a:xfrm>
            <a:off x="10923890" y="560722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16E7F1A4-F663-6B96-86C7-0519C1986CB7}"/>
              </a:ext>
            </a:extLst>
          </p:cNvPr>
          <p:cNvCxnSpPr>
            <a:cxnSpLocks/>
          </p:cNvCxnSpPr>
          <p:nvPr/>
        </p:nvCxnSpPr>
        <p:spPr>
          <a:xfrm flipV="1">
            <a:off x="11076064" y="525983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ZoneTexte 97">
            <a:extLst>
              <a:ext uri="{FF2B5EF4-FFF2-40B4-BE49-F238E27FC236}">
                <a16:creationId xmlns:a16="http://schemas.microsoft.com/office/drawing/2014/main" id="{F705D00B-DA8B-EA66-947D-A29E187D4657}"/>
              </a:ext>
            </a:extLst>
          </p:cNvPr>
          <p:cNvSpPr txBox="1"/>
          <p:nvPr/>
        </p:nvSpPr>
        <p:spPr>
          <a:xfrm>
            <a:off x="10979751" y="5310621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99" name="Connecteur droit 98">
            <a:extLst>
              <a:ext uri="{FF2B5EF4-FFF2-40B4-BE49-F238E27FC236}">
                <a16:creationId xmlns:a16="http://schemas.microsoft.com/office/drawing/2014/main" id="{D5602CF2-6442-A467-FADE-789F895A8E00}"/>
              </a:ext>
            </a:extLst>
          </p:cNvPr>
          <p:cNvCxnSpPr>
            <a:cxnSpLocks/>
          </p:cNvCxnSpPr>
          <p:nvPr/>
        </p:nvCxnSpPr>
        <p:spPr>
          <a:xfrm>
            <a:off x="2916341" y="894201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necteur droit 99">
            <a:extLst>
              <a:ext uri="{FF2B5EF4-FFF2-40B4-BE49-F238E27FC236}">
                <a16:creationId xmlns:a16="http://schemas.microsoft.com/office/drawing/2014/main" id="{0E77DEC5-82F0-6B72-3DFC-A7FB8F87E2CA}"/>
              </a:ext>
            </a:extLst>
          </p:cNvPr>
          <p:cNvCxnSpPr>
            <a:cxnSpLocks/>
          </p:cNvCxnSpPr>
          <p:nvPr/>
        </p:nvCxnSpPr>
        <p:spPr>
          <a:xfrm flipV="1">
            <a:off x="3276634" y="809587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ZoneTexte 100">
            <a:extLst>
              <a:ext uri="{FF2B5EF4-FFF2-40B4-BE49-F238E27FC236}">
                <a16:creationId xmlns:a16="http://schemas.microsoft.com/office/drawing/2014/main" id="{D24B28C6-667C-C17E-04EA-15724DE6AD84}"/>
              </a:ext>
            </a:extLst>
          </p:cNvPr>
          <p:cNvSpPr txBox="1"/>
          <p:nvPr/>
        </p:nvSpPr>
        <p:spPr>
          <a:xfrm>
            <a:off x="3169182" y="834751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02" name="ZoneTexte 101">
            <a:extLst>
              <a:ext uri="{FF2B5EF4-FFF2-40B4-BE49-F238E27FC236}">
                <a16:creationId xmlns:a16="http://schemas.microsoft.com/office/drawing/2014/main" id="{40858E70-D456-57D6-BC9C-97670E9AECC0}"/>
              </a:ext>
            </a:extLst>
          </p:cNvPr>
          <p:cNvSpPr txBox="1"/>
          <p:nvPr/>
        </p:nvSpPr>
        <p:spPr>
          <a:xfrm>
            <a:off x="1843453" y="473052"/>
            <a:ext cx="1409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end_count_x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03" name="Connecteur droit 102">
            <a:extLst>
              <a:ext uri="{FF2B5EF4-FFF2-40B4-BE49-F238E27FC236}">
                <a16:creationId xmlns:a16="http://schemas.microsoft.com/office/drawing/2014/main" id="{08D0947A-6953-A789-BB51-AD4D06E569CD}"/>
              </a:ext>
            </a:extLst>
          </p:cNvPr>
          <p:cNvCxnSpPr>
            <a:cxnSpLocks/>
          </p:cNvCxnSpPr>
          <p:nvPr/>
        </p:nvCxnSpPr>
        <p:spPr>
          <a:xfrm>
            <a:off x="6827512" y="1131451"/>
            <a:ext cx="1035673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necteur droit 103">
            <a:extLst>
              <a:ext uri="{FF2B5EF4-FFF2-40B4-BE49-F238E27FC236}">
                <a16:creationId xmlns:a16="http://schemas.microsoft.com/office/drawing/2014/main" id="{5111B17D-6D9C-31E1-E827-C6B9BC258799}"/>
              </a:ext>
            </a:extLst>
          </p:cNvPr>
          <p:cNvCxnSpPr>
            <a:cxnSpLocks/>
          </p:cNvCxnSpPr>
          <p:nvPr/>
        </p:nvCxnSpPr>
        <p:spPr>
          <a:xfrm flipV="1">
            <a:off x="7260794" y="1056854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ZoneTexte 104">
            <a:extLst>
              <a:ext uri="{FF2B5EF4-FFF2-40B4-BE49-F238E27FC236}">
                <a16:creationId xmlns:a16="http://schemas.microsoft.com/office/drawing/2014/main" id="{D66625DF-5873-0ECD-A98A-7ED9F018D0A2}"/>
              </a:ext>
            </a:extLst>
          </p:cNvPr>
          <p:cNvSpPr txBox="1"/>
          <p:nvPr/>
        </p:nvSpPr>
        <p:spPr>
          <a:xfrm>
            <a:off x="7168141" y="1103315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06" name="ZoneTexte 105">
            <a:extLst>
              <a:ext uri="{FF2B5EF4-FFF2-40B4-BE49-F238E27FC236}">
                <a16:creationId xmlns:a16="http://schemas.microsoft.com/office/drawing/2014/main" id="{2534CFE4-D4D1-6AC3-68D9-0A13D3195ACD}"/>
              </a:ext>
            </a:extLst>
          </p:cNvPr>
          <p:cNvSpPr txBox="1"/>
          <p:nvPr/>
        </p:nvSpPr>
        <p:spPr>
          <a:xfrm>
            <a:off x="7356240" y="783412"/>
            <a:ext cx="1381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cmd_conv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49" name="Connecteur droit 148">
            <a:extLst>
              <a:ext uri="{FF2B5EF4-FFF2-40B4-BE49-F238E27FC236}">
                <a16:creationId xmlns:a16="http://schemas.microsoft.com/office/drawing/2014/main" id="{865EC9F5-04D8-957B-5B71-2C44D741F295}"/>
              </a:ext>
            </a:extLst>
          </p:cNvPr>
          <p:cNvCxnSpPr>
            <a:cxnSpLocks/>
          </p:cNvCxnSpPr>
          <p:nvPr/>
        </p:nvCxnSpPr>
        <p:spPr>
          <a:xfrm>
            <a:off x="2979768" y="543855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8CE2C32-AA02-B65F-7A03-B4F69F0B9983}"/>
              </a:ext>
            </a:extLst>
          </p:cNvPr>
          <p:cNvSpPr/>
          <p:nvPr/>
        </p:nvSpPr>
        <p:spPr>
          <a:xfrm>
            <a:off x="3703583" y="5115621"/>
            <a:ext cx="1005014" cy="1189880"/>
          </a:xfrm>
          <a:prstGeom prst="rect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D          Q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cxnSp>
        <p:nvCxnSpPr>
          <p:cNvPr id="151" name="Connecteur droit 150">
            <a:extLst>
              <a:ext uri="{FF2B5EF4-FFF2-40B4-BE49-F238E27FC236}">
                <a16:creationId xmlns:a16="http://schemas.microsoft.com/office/drawing/2014/main" id="{EFEB287F-5BEE-A060-3AA7-03D69B5A9E38}"/>
              </a:ext>
            </a:extLst>
          </p:cNvPr>
          <p:cNvCxnSpPr>
            <a:cxnSpLocks/>
          </p:cNvCxnSpPr>
          <p:nvPr/>
        </p:nvCxnSpPr>
        <p:spPr>
          <a:xfrm>
            <a:off x="3703582" y="575909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necteur droit 151">
            <a:extLst>
              <a:ext uri="{FF2B5EF4-FFF2-40B4-BE49-F238E27FC236}">
                <a16:creationId xmlns:a16="http://schemas.microsoft.com/office/drawing/2014/main" id="{A2B439C8-3EFB-0A93-0B10-E8BF8E0C2791}"/>
              </a:ext>
            </a:extLst>
          </p:cNvPr>
          <p:cNvCxnSpPr>
            <a:cxnSpLocks/>
          </p:cNvCxnSpPr>
          <p:nvPr/>
        </p:nvCxnSpPr>
        <p:spPr>
          <a:xfrm>
            <a:off x="3703582" y="5781394"/>
            <a:ext cx="167268" cy="10036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necteur droit 152">
            <a:extLst>
              <a:ext uri="{FF2B5EF4-FFF2-40B4-BE49-F238E27FC236}">
                <a16:creationId xmlns:a16="http://schemas.microsoft.com/office/drawing/2014/main" id="{8148CBC2-EA0F-B9BF-57F7-50E351C80338}"/>
              </a:ext>
            </a:extLst>
          </p:cNvPr>
          <p:cNvCxnSpPr>
            <a:cxnSpLocks/>
          </p:cNvCxnSpPr>
          <p:nvPr/>
        </p:nvCxnSpPr>
        <p:spPr>
          <a:xfrm flipH="1">
            <a:off x="3703582" y="5889189"/>
            <a:ext cx="167268" cy="15240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Connecteur droit 153">
            <a:extLst>
              <a:ext uri="{FF2B5EF4-FFF2-40B4-BE49-F238E27FC236}">
                <a16:creationId xmlns:a16="http://schemas.microsoft.com/office/drawing/2014/main" id="{FC6D5146-4567-F2E9-F42E-3A3FB52C88B2}"/>
              </a:ext>
            </a:extLst>
          </p:cNvPr>
          <p:cNvCxnSpPr>
            <a:cxnSpLocks/>
            <a:endCxn id="150" idx="2"/>
          </p:cNvCxnSpPr>
          <p:nvPr/>
        </p:nvCxnSpPr>
        <p:spPr>
          <a:xfrm flipV="1">
            <a:off x="4206090" y="6305501"/>
            <a:ext cx="0" cy="46169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ZoneTexte 154">
            <a:extLst>
              <a:ext uri="{FF2B5EF4-FFF2-40B4-BE49-F238E27FC236}">
                <a16:creationId xmlns:a16="http://schemas.microsoft.com/office/drawing/2014/main" id="{5D2AFDD4-917E-09A4-B0A6-DDF92357AD33}"/>
              </a:ext>
            </a:extLst>
          </p:cNvPr>
          <p:cNvSpPr txBox="1"/>
          <p:nvPr/>
        </p:nvSpPr>
        <p:spPr>
          <a:xfrm>
            <a:off x="3521964" y="6294882"/>
            <a:ext cx="757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156" name="Connecteur droit 155">
            <a:extLst>
              <a:ext uri="{FF2B5EF4-FFF2-40B4-BE49-F238E27FC236}">
                <a16:creationId xmlns:a16="http://schemas.microsoft.com/office/drawing/2014/main" id="{75E33E88-75A4-DE7F-4C1E-BF0FFF8B752C}"/>
              </a:ext>
            </a:extLst>
          </p:cNvPr>
          <p:cNvCxnSpPr>
            <a:cxnSpLocks/>
          </p:cNvCxnSpPr>
          <p:nvPr/>
        </p:nvCxnSpPr>
        <p:spPr>
          <a:xfrm>
            <a:off x="3238947" y="5889189"/>
            <a:ext cx="44047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ZoneTexte 156">
            <a:extLst>
              <a:ext uri="{FF2B5EF4-FFF2-40B4-BE49-F238E27FC236}">
                <a16:creationId xmlns:a16="http://schemas.microsoft.com/office/drawing/2014/main" id="{CB0E94CC-3AF3-FCF6-C1B1-7A80372CC14C}"/>
              </a:ext>
            </a:extLst>
          </p:cNvPr>
          <p:cNvSpPr txBox="1"/>
          <p:nvPr/>
        </p:nvSpPr>
        <p:spPr>
          <a:xfrm>
            <a:off x="2893111" y="5567167"/>
            <a:ext cx="723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58" name="Connecteur droit 157">
            <a:extLst>
              <a:ext uri="{FF2B5EF4-FFF2-40B4-BE49-F238E27FC236}">
                <a16:creationId xmlns:a16="http://schemas.microsoft.com/office/drawing/2014/main" id="{589751EE-D41E-66FE-0A71-3C6A3C51C5A2}"/>
              </a:ext>
            </a:extLst>
          </p:cNvPr>
          <p:cNvCxnSpPr>
            <a:cxnSpLocks/>
          </p:cNvCxnSpPr>
          <p:nvPr/>
        </p:nvCxnSpPr>
        <p:spPr>
          <a:xfrm flipV="1">
            <a:off x="3358122" y="5804575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Connecteur droit 158">
            <a:extLst>
              <a:ext uri="{FF2B5EF4-FFF2-40B4-BE49-F238E27FC236}">
                <a16:creationId xmlns:a16="http://schemas.microsoft.com/office/drawing/2014/main" id="{DE474ED8-1294-3CC4-E69E-C58A113238F5}"/>
              </a:ext>
            </a:extLst>
          </p:cNvPr>
          <p:cNvCxnSpPr>
            <a:cxnSpLocks/>
          </p:cNvCxnSpPr>
          <p:nvPr/>
        </p:nvCxnSpPr>
        <p:spPr>
          <a:xfrm>
            <a:off x="3986119" y="639094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Connecteur droit 159">
            <a:extLst>
              <a:ext uri="{FF2B5EF4-FFF2-40B4-BE49-F238E27FC236}">
                <a16:creationId xmlns:a16="http://schemas.microsoft.com/office/drawing/2014/main" id="{487FA146-CBF1-85E3-B1C3-155AB80AF731}"/>
              </a:ext>
            </a:extLst>
          </p:cNvPr>
          <p:cNvCxnSpPr>
            <a:cxnSpLocks/>
          </p:cNvCxnSpPr>
          <p:nvPr/>
        </p:nvCxnSpPr>
        <p:spPr>
          <a:xfrm>
            <a:off x="3971603" y="679741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Connecteur droit 160">
            <a:extLst>
              <a:ext uri="{FF2B5EF4-FFF2-40B4-BE49-F238E27FC236}">
                <a16:creationId xmlns:a16="http://schemas.microsoft.com/office/drawing/2014/main" id="{230B8C46-4237-170F-BD0C-7DFE53C4B5AC}"/>
              </a:ext>
            </a:extLst>
          </p:cNvPr>
          <p:cNvCxnSpPr>
            <a:cxnSpLocks/>
          </p:cNvCxnSpPr>
          <p:nvPr/>
        </p:nvCxnSpPr>
        <p:spPr>
          <a:xfrm flipV="1">
            <a:off x="4123777" y="6450029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ZoneTexte 161">
            <a:extLst>
              <a:ext uri="{FF2B5EF4-FFF2-40B4-BE49-F238E27FC236}">
                <a16:creationId xmlns:a16="http://schemas.microsoft.com/office/drawing/2014/main" id="{65DD9EB0-5748-61E1-DF09-7417D15C83D2}"/>
              </a:ext>
            </a:extLst>
          </p:cNvPr>
          <p:cNvSpPr txBox="1"/>
          <p:nvPr/>
        </p:nvSpPr>
        <p:spPr>
          <a:xfrm>
            <a:off x="4194153" y="6341734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63" name="ZoneTexte 162">
            <a:extLst>
              <a:ext uri="{FF2B5EF4-FFF2-40B4-BE49-F238E27FC236}">
                <a16:creationId xmlns:a16="http://schemas.microsoft.com/office/drawing/2014/main" id="{82BF0368-2414-FC78-1C66-34E23B478339}"/>
              </a:ext>
            </a:extLst>
          </p:cNvPr>
          <p:cNvSpPr txBox="1"/>
          <p:nvPr/>
        </p:nvSpPr>
        <p:spPr>
          <a:xfrm>
            <a:off x="3267560" y="5865945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164" name="Connecteur droit 163">
            <a:extLst>
              <a:ext uri="{FF2B5EF4-FFF2-40B4-BE49-F238E27FC236}">
                <a16:creationId xmlns:a16="http://schemas.microsoft.com/office/drawing/2014/main" id="{50019702-5F1A-B6E4-FC30-503E7EDA21AB}"/>
              </a:ext>
            </a:extLst>
          </p:cNvPr>
          <p:cNvCxnSpPr>
            <a:cxnSpLocks/>
          </p:cNvCxnSpPr>
          <p:nvPr/>
        </p:nvCxnSpPr>
        <p:spPr>
          <a:xfrm>
            <a:off x="3080206" y="626651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Connecteur droit 164">
            <a:extLst>
              <a:ext uri="{FF2B5EF4-FFF2-40B4-BE49-F238E27FC236}">
                <a16:creationId xmlns:a16="http://schemas.microsoft.com/office/drawing/2014/main" id="{550521A7-76AC-A4ED-B52E-F2EA0FFD9D66}"/>
              </a:ext>
            </a:extLst>
          </p:cNvPr>
          <p:cNvCxnSpPr>
            <a:cxnSpLocks/>
          </p:cNvCxnSpPr>
          <p:nvPr/>
        </p:nvCxnSpPr>
        <p:spPr>
          <a:xfrm>
            <a:off x="2532850" y="5327398"/>
            <a:ext cx="1168035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Connecteur droit 165">
            <a:extLst>
              <a:ext uri="{FF2B5EF4-FFF2-40B4-BE49-F238E27FC236}">
                <a16:creationId xmlns:a16="http://schemas.microsoft.com/office/drawing/2014/main" id="{BDE3328B-E85A-1212-45D4-839E6F8F2C54}"/>
              </a:ext>
            </a:extLst>
          </p:cNvPr>
          <p:cNvCxnSpPr>
            <a:cxnSpLocks/>
          </p:cNvCxnSpPr>
          <p:nvPr/>
        </p:nvCxnSpPr>
        <p:spPr>
          <a:xfrm>
            <a:off x="3065690" y="667299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Connecteur droit 166">
            <a:extLst>
              <a:ext uri="{FF2B5EF4-FFF2-40B4-BE49-F238E27FC236}">
                <a16:creationId xmlns:a16="http://schemas.microsoft.com/office/drawing/2014/main" id="{C2886642-60C0-4D7B-E997-CD5FA866391B}"/>
              </a:ext>
            </a:extLst>
          </p:cNvPr>
          <p:cNvCxnSpPr>
            <a:cxnSpLocks/>
          </p:cNvCxnSpPr>
          <p:nvPr/>
        </p:nvCxnSpPr>
        <p:spPr>
          <a:xfrm flipV="1">
            <a:off x="2945010" y="5243866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ZoneTexte 167">
            <a:extLst>
              <a:ext uri="{FF2B5EF4-FFF2-40B4-BE49-F238E27FC236}">
                <a16:creationId xmlns:a16="http://schemas.microsoft.com/office/drawing/2014/main" id="{F686B7D4-1EA6-7C0E-330B-0C5ABC3876A3}"/>
              </a:ext>
            </a:extLst>
          </p:cNvPr>
          <p:cNvSpPr txBox="1"/>
          <p:nvPr/>
        </p:nvSpPr>
        <p:spPr>
          <a:xfrm>
            <a:off x="2918902" y="5286272"/>
            <a:ext cx="32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2831FCEE-0CEC-C329-51F0-E6F2F4FCC297}"/>
              </a:ext>
            </a:extLst>
          </p:cNvPr>
          <p:cNvSpPr/>
          <p:nvPr/>
        </p:nvSpPr>
        <p:spPr>
          <a:xfrm>
            <a:off x="1532555" y="5115621"/>
            <a:ext cx="1005014" cy="1189880"/>
          </a:xfrm>
          <a:prstGeom prst="rect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D          Q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cxnSp>
        <p:nvCxnSpPr>
          <p:cNvPr id="170" name="Connecteur droit 169">
            <a:extLst>
              <a:ext uri="{FF2B5EF4-FFF2-40B4-BE49-F238E27FC236}">
                <a16:creationId xmlns:a16="http://schemas.microsoft.com/office/drawing/2014/main" id="{BBAED094-A08D-0795-6FA8-FEAF500C8E96}"/>
              </a:ext>
            </a:extLst>
          </p:cNvPr>
          <p:cNvCxnSpPr>
            <a:cxnSpLocks/>
          </p:cNvCxnSpPr>
          <p:nvPr/>
        </p:nvCxnSpPr>
        <p:spPr>
          <a:xfrm>
            <a:off x="1532554" y="575909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Connecteur droit 170">
            <a:extLst>
              <a:ext uri="{FF2B5EF4-FFF2-40B4-BE49-F238E27FC236}">
                <a16:creationId xmlns:a16="http://schemas.microsoft.com/office/drawing/2014/main" id="{9200A1DB-1913-F65D-4EDB-35B3C6AD111E}"/>
              </a:ext>
            </a:extLst>
          </p:cNvPr>
          <p:cNvCxnSpPr>
            <a:cxnSpLocks/>
          </p:cNvCxnSpPr>
          <p:nvPr/>
        </p:nvCxnSpPr>
        <p:spPr>
          <a:xfrm>
            <a:off x="1532554" y="5781394"/>
            <a:ext cx="167268" cy="10036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Connecteur droit 171">
            <a:extLst>
              <a:ext uri="{FF2B5EF4-FFF2-40B4-BE49-F238E27FC236}">
                <a16:creationId xmlns:a16="http://schemas.microsoft.com/office/drawing/2014/main" id="{7BE186A7-682F-3AB7-5071-21023E502FB4}"/>
              </a:ext>
            </a:extLst>
          </p:cNvPr>
          <p:cNvCxnSpPr>
            <a:cxnSpLocks/>
          </p:cNvCxnSpPr>
          <p:nvPr/>
        </p:nvCxnSpPr>
        <p:spPr>
          <a:xfrm flipH="1">
            <a:off x="1532554" y="5889189"/>
            <a:ext cx="167268" cy="15240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Connecteur droit 172">
            <a:extLst>
              <a:ext uri="{FF2B5EF4-FFF2-40B4-BE49-F238E27FC236}">
                <a16:creationId xmlns:a16="http://schemas.microsoft.com/office/drawing/2014/main" id="{5CE7F552-3C41-56FD-63EF-781A37001E5A}"/>
              </a:ext>
            </a:extLst>
          </p:cNvPr>
          <p:cNvCxnSpPr>
            <a:cxnSpLocks/>
            <a:endCxn id="169" idx="2"/>
          </p:cNvCxnSpPr>
          <p:nvPr/>
        </p:nvCxnSpPr>
        <p:spPr>
          <a:xfrm flipV="1">
            <a:off x="2035062" y="6305501"/>
            <a:ext cx="0" cy="46169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Connecteur droit 173">
            <a:extLst>
              <a:ext uri="{FF2B5EF4-FFF2-40B4-BE49-F238E27FC236}">
                <a16:creationId xmlns:a16="http://schemas.microsoft.com/office/drawing/2014/main" id="{51483AD6-9A72-26F2-45DE-8D8E8829C659}"/>
              </a:ext>
            </a:extLst>
          </p:cNvPr>
          <p:cNvCxnSpPr>
            <a:cxnSpLocks/>
          </p:cNvCxnSpPr>
          <p:nvPr/>
        </p:nvCxnSpPr>
        <p:spPr>
          <a:xfrm>
            <a:off x="1067919" y="5889189"/>
            <a:ext cx="44047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ZoneTexte 174">
            <a:extLst>
              <a:ext uri="{FF2B5EF4-FFF2-40B4-BE49-F238E27FC236}">
                <a16:creationId xmlns:a16="http://schemas.microsoft.com/office/drawing/2014/main" id="{CC93560C-D3B6-83CE-2642-F8005B7427B8}"/>
              </a:ext>
            </a:extLst>
          </p:cNvPr>
          <p:cNvSpPr txBox="1"/>
          <p:nvPr/>
        </p:nvSpPr>
        <p:spPr>
          <a:xfrm>
            <a:off x="687257" y="5583993"/>
            <a:ext cx="723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76" name="Connecteur droit 175">
            <a:extLst>
              <a:ext uri="{FF2B5EF4-FFF2-40B4-BE49-F238E27FC236}">
                <a16:creationId xmlns:a16="http://schemas.microsoft.com/office/drawing/2014/main" id="{F0CB6395-113B-A912-5A9F-30C41FF4209B}"/>
              </a:ext>
            </a:extLst>
          </p:cNvPr>
          <p:cNvCxnSpPr>
            <a:cxnSpLocks/>
          </p:cNvCxnSpPr>
          <p:nvPr/>
        </p:nvCxnSpPr>
        <p:spPr>
          <a:xfrm flipV="1">
            <a:off x="1187094" y="5804575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eur droit 176">
            <a:extLst>
              <a:ext uri="{FF2B5EF4-FFF2-40B4-BE49-F238E27FC236}">
                <a16:creationId xmlns:a16="http://schemas.microsoft.com/office/drawing/2014/main" id="{F434967F-7012-E69A-1939-F588F0BB9AE3}"/>
              </a:ext>
            </a:extLst>
          </p:cNvPr>
          <p:cNvCxnSpPr>
            <a:cxnSpLocks/>
          </p:cNvCxnSpPr>
          <p:nvPr/>
        </p:nvCxnSpPr>
        <p:spPr>
          <a:xfrm>
            <a:off x="1815091" y="639094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necteur droit 177">
            <a:extLst>
              <a:ext uri="{FF2B5EF4-FFF2-40B4-BE49-F238E27FC236}">
                <a16:creationId xmlns:a16="http://schemas.microsoft.com/office/drawing/2014/main" id="{8B4352A4-A2CA-A199-857F-B38AD6965061}"/>
              </a:ext>
            </a:extLst>
          </p:cNvPr>
          <p:cNvCxnSpPr>
            <a:cxnSpLocks/>
          </p:cNvCxnSpPr>
          <p:nvPr/>
        </p:nvCxnSpPr>
        <p:spPr>
          <a:xfrm>
            <a:off x="1800575" y="679741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Connecteur droit 178">
            <a:extLst>
              <a:ext uri="{FF2B5EF4-FFF2-40B4-BE49-F238E27FC236}">
                <a16:creationId xmlns:a16="http://schemas.microsoft.com/office/drawing/2014/main" id="{E1B046AA-5D26-7BD1-A8B4-95BA58780ABA}"/>
              </a:ext>
            </a:extLst>
          </p:cNvPr>
          <p:cNvCxnSpPr>
            <a:cxnSpLocks/>
          </p:cNvCxnSpPr>
          <p:nvPr/>
        </p:nvCxnSpPr>
        <p:spPr>
          <a:xfrm flipV="1">
            <a:off x="1952749" y="6450029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ZoneTexte 179">
            <a:extLst>
              <a:ext uri="{FF2B5EF4-FFF2-40B4-BE49-F238E27FC236}">
                <a16:creationId xmlns:a16="http://schemas.microsoft.com/office/drawing/2014/main" id="{2305F2CA-7467-16B4-1FE4-351B4D027BBF}"/>
              </a:ext>
            </a:extLst>
          </p:cNvPr>
          <p:cNvSpPr txBox="1"/>
          <p:nvPr/>
        </p:nvSpPr>
        <p:spPr>
          <a:xfrm>
            <a:off x="2023125" y="6341734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81" name="ZoneTexte 180">
            <a:extLst>
              <a:ext uri="{FF2B5EF4-FFF2-40B4-BE49-F238E27FC236}">
                <a16:creationId xmlns:a16="http://schemas.microsoft.com/office/drawing/2014/main" id="{A5A132A5-F6B3-9F4D-859C-DBD64D32BB0B}"/>
              </a:ext>
            </a:extLst>
          </p:cNvPr>
          <p:cNvSpPr txBox="1"/>
          <p:nvPr/>
        </p:nvSpPr>
        <p:spPr>
          <a:xfrm>
            <a:off x="1096532" y="5865945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82" name="ZoneTexte 181">
            <a:extLst>
              <a:ext uri="{FF2B5EF4-FFF2-40B4-BE49-F238E27FC236}">
                <a16:creationId xmlns:a16="http://schemas.microsoft.com/office/drawing/2014/main" id="{AE03924A-C8C1-6E11-5ABD-15E650C5B160}"/>
              </a:ext>
            </a:extLst>
          </p:cNvPr>
          <p:cNvSpPr txBox="1"/>
          <p:nvPr/>
        </p:nvSpPr>
        <p:spPr>
          <a:xfrm>
            <a:off x="1329054" y="6348871"/>
            <a:ext cx="757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sp>
        <p:nvSpPr>
          <p:cNvPr id="183" name="ZoneTexte 182">
            <a:extLst>
              <a:ext uri="{FF2B5EF4-FFF2-40B4-BE49-F238E27FC236}">
                <a16:creationId xmlns:a16="http://schemas.microsoft.com/office/drawing/2014/main" id="{7EB3AE1C-471D-29FC-D569-ABE9C0F56E06}"/>
              </a:ext>
            </a:extLst>
          </p:cNvPr>
          <p:cNvSpPr txBox="1"/>
          <p:nvPr/>
        </p:nvSpPr>
        <p:spPr>
          <a:xfrm>
            <a:off x="2462503" y="4876030"/>
            <a:ext cx="1267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cmd_reg0</a:t>
            </a:r>
          </a:p>
        </p:txBody>
      </p:sp>
      <p:cxnSp>
        <p:nvCxnSpPr>
          <p:cNvPr id="184" name="Connecteur droit 183">
            <a:extLst>
              <a:ext uri="{FF2B5EF4-FFF2-40B4-BE49-F238E27FC236}">
                <a16:creationId xmlns:a16="http://schemas.microsoft.com/office/drawing/2014/main" id="{234F7811-4F5D-0E3A-0B09-810B4DCA80D5}"/>
              </a:ext>
            </a:extLst>
          </p:cNvPr>
          <p:cNvCxnSpPr>
            <a:cxnSpLocks/>
          </p:cNvCxnSpPr>
          <p:nvPr/>
        </p:nvCxnSpPr>
        <p:spPr>
          <a:xfrm flipV="1">
            <a:off x="7105902" y="5226412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ZoneTexte 184">
            <a:extLst>
              <a:ext uri="{FF2B5EF4-FFF2-40B4-BE49-F238E27FC236}">
                <a16:creationId xmlns:a16="http://schemas.microsoft.com/office/drawing/2014/main" id="{E6ADABDE-95E6-4AEA-C80F-A18A8FFB1575}"/>
              </a:ext>
            </a:extLst>
          </p:cNvPr>
          <p:cNvSpPr txBox="1"/>
          <p:nvPr/>
        </p:nvSpPr>
        <p:spPr>
          <a:xfrm>
            <a:off x="7079794" y="5268818"/>
            <a:ext cx="32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86" name="ZoneTexte 185">
            <a:extLst>
              <a:ext uri="{FF2B5EF4-FFF2-40B4-BE49-F238E27FC236}">
                <a16:creationId xmlns:a16="http://schemas.microsoft.com/office/drawing/2014/main" id="{589253E7-0E05-FDB1-A972-17E951E77BDC}"/>
              </a:ext>
            </a:extLst>
          </p:cNvPr>
          <p:cNvSpPr txBox="1"/>
          <p:nvPr/>
        </p:nvSpPr>
        <p:spPr>
          <a:xfrm>
            <a:off x="6456065" y="4786962"/>
            <a:ext cx="1267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cmd_reg2</a:t>
            </a:r>
          </a:p>
        </p:txBody>
      </p:sp>
      <p:cxnSp>
        <p:nvCxnSpPr>
          <p:cNvPr id="191" name="Connecteur droit 190">
            <a:extLst>
              <a:ext uri="{FF2B5EF4-FFF2-40B4-BE49-F238E27FC236}">
                <a16:creationId xmlns:a16="http://schemas.microsoft.com/office/drawing/2014/main" id="{C44DF50D-23BD-30EF-C306-CB087BC9932D}"/>
              </a:ext>
            </a:extLst>
          </p:cNvPr>
          <p:cNvCxnSpPr>
            <a:cxnSpLocks/>
          </p:cNvCxnSpPr>
          <p:nvPr/>
        </p:nvCxnSpPr>
        <p:spPr>
          <a:xfrm>
            <a:off x="4016514" y="117262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ZoneTexte 191">
            <a:extLst>
              <a:ext uri="{FF2B5EF4-FFF2-40B4-BE49-F238E27FC236}">
                <a16:creationId xmlns:a16="http://schemas.microsoft.com/office/drawing/2014/main" id="{B8AEBEC2-048F-6D79-7F6C-88EF374D6491}"/>
              </a:ext>
            </a:extLst>
          </p:cNvPr>
          <p:cNvSpPr txBox="1"/>
          <p:nvPr/>
        </p:nvSpPr>
        <p:spPr>
          <a:xfrm>
            <a:off x="2431144" y="938237"/>
            <a:ext cx="755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93" name="Connecteur droit 192">
            <a:extLst>
              <a:ext uri="{FF2B5EF4-FFF2-40B4-BE49-F238E27FC236}">
                <a16:creationId xmlns:a16="http://schemas.microsoft.com/office/drawing/2014/main" id="{93AF086C-5D2D-EF71-33FB-06E380B8A750}"/>
              </a:ext>
            </a:extLst>
          </p:cNvPr>
          <p:cNvCxnSpPr>
            <a:cxnSpLocks/>
          </p:cNvCxnSpPr>
          <p:nvPr/>
        </p:nvCxnSpPr>
        <p:spPr>
          <a:xfrm flipV="1">
            <a:off x="3238663" y="1220400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ZoneTexte 193">
            <a:extLst>
              <a:ext uri="{FF2B5EF4-FFF2-40B4-BE49-F238E27FC236}">
                <a16:creationId xmlns:a16="http://schemas.microsoft.com/office/drawing/2014/main" id="{04840E7C-7A0F-FCE4-DCA3-E09D50250A4D}"/>
              </a:ext>
            </a:extLst>
          </p:cNvPr>
          <p:cNvSpPr txBox="1"/>
          <p:nvPr/>
        </p:nvSpPr>
        <p:spPr>
          <a:xfrm>
            <a:off x="3141816" y="1229719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195" name="Connecteur droit 194">
            <a:extLst>
              <a:ext uri="{FF2B5EF4-FFF2-40B4-BE49-F238E27FC236}">
                <a16:creationId xmlns:a16="http://schemas.microsoft.com/office/drawing/2014/main" id="{4C459BFE-F1F4-00A6-7F4C-42FB462AC0ED}"/>
              </a:ext>
            </a:extLst>
          </p:cNvPr>
          <p:cNvCxnSpPr>
            <a:cxnSpLocks/>
          </p:cNvCxnSpPr>
          <p:nvPr/>
        </p:nvCxnSpPr>
        <p:spPr>
          <a:xfrm>
            <a:off x="4016514" y="165678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necteur droit 195">
            <a:extLst>
              <a:ext uri="{FF2B5EF4-FFF2-40B4-BE49-F238E27FC236}">
                <a16:creationId xmlns:a16="http://schemas.microsoft.com/office/drawing/2014/main" id="{E2A41384-B9F3-6A2D-CC23-CF4622C2B68C}"/>
              </a:ext>
            </a:extLst>
          </p:cNvPr>
          <p:cNvCxnSpPr>
            <a:cxnSpLocks/>
          </p:cNvCxnSpPr>
          <p:nvPr/>
        </p:nvCxnSpPr>
        <p:spPr>
          <a:xfrm>
            <a:off x="2893111" y="1786886"/>
            <a:ext cx="1069711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ZoneTexte 196">
            <a:extLst>
              <a:ext uri="{FF2B5EF4-FFF2-40B4-BE49-F238E27FC236}">
                <a16:creationId xmlns:a16="http://schemas.microsoft.com/office/drawing/2014/main" id="{0FBDC378-3EC1-90E7-6958-CAE8F0971A6B}"/>
              </a:ext>
            </a:extLst>
          </p:cNvPr>
          <p:cNvSpPr txBox="1"/>
          <p:nvPr/>
        </p:nvSpPr>
        <p:spPr>
          <a:xfrm>
            <a:off x="2581898" y="1442312"/>
            <a:ext cx="658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198" name="Connecteur droit 197">
            <a:extLst>
              <a:ext uri="{FF2B5EF4-FFF2-40B4-BE49-F238E27FC236}">
                <a16:creationId xmlns:a16="http://schemas.microsoft.com/office/drawing/2014/main" id="{482CFCC9-B50E-25AE-5DCD-AEC387BC7A41}"/>
              </a:ext>
            </a:extLst>
          </p:cNvPr>
          <p:cNvCxnSpPr>
            <a:cxnSpLocks/>
          </p:cNvCxnSpPr>
          <p:nvPr/>
        </p:nvCxnSpPr>
        <p:spPr>
          <a:xfrm flipV="1">
            <a:off x="3203222" y="1704569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ZoneTexte 198">
            <a:extLst>
              <a:ext uri="{FF2B5EF4-FFF2-40B4-BE49-F238E27FC236}">
                <a16:creationId xmlns:a16="http://schemas.microsoft.com/office/drawing/2014/main" id="{C8CD63CD-B19B-4F6D-DEDF-7AC01CB34C38}"/>
              </a:ext>
            </a:extLst>
          </p:cNvPr>
          <p:cNvSpPr txBox="1"/>
          <p:nvPr/>
        </p:nvSpPr>
        <p:spPr>
          <a:xfrm>
            <a:off x="3137645" y="1714107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200" name="Connecteur droit 199">
            <a:extLst>
              <a:ext uri="{FF2B5EF4-FFF2-40B4-BE49-F238E27FC236}">
                <a16:creationId xmlns:a16="http://schemas.microsoft.com/office/drawing/2014/main" id="{9687EB42-0A3D-C32E-994F-BB35D8B1D3AC}"/>
              </a:ext>
            </a:extLst>
          </p:cNvPr>
          <p:cNvCxnSpPr>
            <a:cxnSpLocks/>
          </p:cNvCxnSpPr>
          <p:nvPr/>
        </p:nvCxnSpPr>
        <p:spPr>
          <a:xfrm>
            <a:off x="2903746" y="1308424"/>
            <a:ext cx="1069711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ZoneTexte 200">
            <a:extLst>
              <a:ext uri="{FF2B5EF4-FFF2-40B4-BE49-F238E27FC236}">
                <a16:creationId xmlns:a16="http://schemas.microsoft.com/office/drawing/2014/main" id="{8950C5A5-0117-D28E-41D8-97F777C3BBF5}"/>
              </a:ext>
            </a:extLst>
          </p:cNvPr>
          <p:cNvSpPr txBox="1"/>
          <p:nvPr/>
        </p:nvSpPr>
        <p:spPr>
          <a:xfrm>
            <a:off x="8725190" y="4929502"/>
            <a:ext cx="13780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cmd_sync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405F45C9-F1F5-6ED6-F899-7A4B829ACE48}"/>
              </a:ext>
            </a:extLst>
          </p:cNvPr>
          <p:cNvSpPr txBox="1"/>
          <p:nvPr/>
        </p:nvSpPr>
        <p:spPr>
          <a:xfrm>
            <a:off x="8165099" y="3248877"/>
            <a:ext cx="13283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hsync_2</a:t>
            </a:r>
          </a:p>
        </p:txBody>
      </p: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939597C2-9CBD-E64A-F863-0E34FF275B82}"/>
              </a:ext>
            </a:extLst>
          </p:cNvPr>
          <p:cNvCxnSpPr>
            <a:cxnSpLocks/>
          </p:cNvCxnSpPr>
          <p:nvPr/>
        </p:nvCxnSpPr>
        <p:spPr>
          <a:xfrm>
            <a:off x="5156277" y="543115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B5B274F3-F833-34E8-D059-A93E35FDCBBC}"/>
              </a:ext>
            </a:extLst>
          </p:cNvPr>
          <p:cNvSpPr/>
          <p:nvPr/>
        </p:nvSpPr>
        <p:spPr>
          <a:xfrm>
            <a:off x="5880092" y="5108222"/>
            <a:ext cx="1005014" cy="1189880"/>
          </a:xfrm>
          <a:prstGeom prst="rect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D          Q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B5BF794E-BDDC-7AF5-9AA5-D8A2831422AC}"/>
              </a:ext>
            </a:extLst>
          </p:cNvPr>
          <p:cNvCxnSpPr>
            <a:cxnSpLocks/>
          </p:cNvCxnSpPr>
          <p:nvPr/>
        </p:nvCxnSpPr>
        <p:spPr>
          <a:xfrm>
            <a:off x="5880091" y="575169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80348051-48C2-3DA5-18D1-3307AE95D61C}"/>
              </a:ext>
            </a:extLst>
          </p:cNvPr>
          <p:cNvCxnSpPr>
            <a:cxnSpLocks/>
          </p:cNvCxnSpPr>
          <p:nvPr/>
        </p:nvCxnSpPr>
        <p:spPr>
          <a:xfrm>
            <a:off x="5880091" y="5773995"/>
            <a:ext cx="167268" cy="10036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F2257917-FD5B-A16B-8226-EAD190CF5EED}"/>
              </a:ext>
            </a:extLst>
          </p:cNvPr>
          <p:cNvCxnSpPr>
            <a:cxnSpLocks/>
          </p:cNvCxnSpPr>
          <p:nvPr/>
        </p:nvCxnSpPr>
        <p:spPr>
          <a:xfrm flipH="1">
            <a:off x="5880091" y="5881790"/>
            <a:ext cx="167268" cy="15240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1D2F2B6A-E617-2C60-43DB-DC59334F9F72}"/>
              </a:ext>
            </a:extLst>
          </p:cNvPr>
          <p:cNvCxnSpPr>
            <a:cxnSpLocks/>
            <a:endCxn id="36" idx="2"/>
          </p:cNvCxnSpPr>
          <p:nvPr/>
        </p:nvCxnSpPr>
        <p:spPr>
          <a:xfrm flipV="1">
            <a:off x="6382599" y="6298102"/>
            <a:ext cx="0" cy="46169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ZoneTexte 59">
            <a:extLst>
              <a:ext uri="{FF2B5EF4-FFF2-40B4-BE49-F238E27FC236}">
                <a16:creationId xmlns:a16="http://schemas.microsoft.com/office/drawing/2014/main" id="{1BB06D7F-0FB5-541A-80EF-6F69B7416021}"/>
              </a:ext>
            </a:extLst>
          </p:cNvPr>
          <p:cNvSpPr txBox="1"/>
          <p:nvPr/>
        </p:nvSpPr>
        <p:spPr>
          <a:xfrm>
            <a:off x="5698473" y="6287483"/>
            <a:ext cx="757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61AB572C-D567-FF86-2BB4-CAB9AD6FBF4A}"/>
              </a:ext>
            </a:extLst>
          </p:cNvPr>
          <p:cNvCxnSpPr>
            <a:cxnSpLocks/>
          </p:cNvCxnSpPr>
          <p:nvPr/>
        </p:nvCxnSpPr>
        <p:spPr>
          <a:xfrm>
            <a:off x="5415456" y="5881790"/>
            <a:ext cx="44047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ZoneTexte 72">
            <a:extLst>
              <a:ext uri="{FF2B5EF4-FFF2-40B4-BE49-F238E27FC236}">
                <a16:creationId xmlns:a16="http://schemas.microsoft.com/office/drawing/2014/main" id="{4A7706F1-920F-7275-FDC4-155C6D94FCDB}"/>
              </a:ext>
            </a:extLst>
          </p:cNvPr>
          <p:cNvSpPr txBox="1"/>
          <p:nvPr/>
        </p:nvSpPr>
        <p:spPr>
          <a:xfrm>
            <a:off x="5051462" y="5552905"/>
            <a:ext cx="723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81" name="Connecteur droit 80">
            <a:extLst>
              <a:ext uri="{FF2B5EF4-FFF2-40B4-BE49-F238E27FC236}">
                <a16:creationId xmlns:a16="http://schemas.microsoft.com/office/drawing/2014/main" id="{1B4D813B-D72A-6C11-948F-89E57DF57942}"/>
              </a:ext>
            </a:extLst>
          </p:cNvPr>
          <p:cNvCxnSpPr>
            <a:cxnSpLocks/>
          </p:cNvCxnSpPr>
          <p:nvPr/>
        </p:nvCxnSpPr>
        <p:spPr>
          <a:xfrm flipV="1">
            <a:off x="5534631" y="5797176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necteur droit 81">
            <a:extLst>
              <a:ext uri="{FF2B5EF4-FFF2-40B4-BE49-F238E27FC236}">
                <a16:creationId xmlns:a16="http://schemas.microsoft.com/office/drawing/2014/main" id="{5D8620FB-8553-9D02-0D16-E10E19A716F2}"/>
              </a:ext>
            </a:extLst>
          </p:cNvPr>
          <p:cNvCxnSpPr>
            <a:cxnSpLocks/>
          </p:cNvCxnSpPr>
          <p:nvPr/>
        </p:nvCxnSpPr>
        <p:spPr>
          <a:xfrm>
            <a:off x="6162628" y="638354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eur droit 82">
            <a:extLst>
              <a:ext uri="{FF2B5EF4-FFF2-40B4-BE49-F238E27FC236}">
                <a16:creationId xmlns:a16="http://schemas.microsoft.com/office/drawing/2014/main" id="{E2A2CA3C-AA73-662E-866F-8442BFBC1E76}"/>
              </a:ext>
            </a:extLst>
          </p:cNvPr>
          <p:cNvCxnSpPr>
            <a:cxnSpLocks/>
          </p:cNvCxnSpPr>
          <p:nvPr/>
        </p:nvCxnSpPr>
        <p:spPr>
          <a:xfrm>
            <a:off x="6148112" y="679002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cteur droit 83">
            <a:extLst>
              <a:ext uri="{FF2B5EF4-FFF2-40B4-BE49-F238E27FC236}">
                <a16:creationId xmlns:a16="http://schemas.microsoft.com/office/drawing/2014/main" id="{C3010287-BE38-6CD9-01D8-D812B16056DE}"/>
              </a:ext>
            </a:extLst>
          </p:cNvPr>
          <p:cNvCxnSpPr>
            <a:cxnSpLocks/>
          </p:cNvCxnSpPr>
          <p:nvPr/>
        </p:nvCxnSpPr>
        <p:spPr>
          <a:xfrm flipV="1">
            <a:off x="6300286" y="6442630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ZoneTexte 84">
            <a:extLst>
              <a:ext uri="{FF2B5EF4-FFF2-40B4-BE49-F238E27FC236}">
                <a16:creationId xmlns:a16="http://schemas.microsoft.com/office/drawing/2014/main" id="{3856C030-82D9-9B40-FF49-F9501E3652FD}"/>
              </a:ext>
            </a:extLst>
          </p:cNvPr>
          <p:cNvSpPr txBox="1"/>
          <p:nvPr/>
        </p:nvSpPr>
        <p:spPr>
          <a:xfrm>
            <a:off x="6370662" y="6334335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DD35A171-3777-37B3-880B-749621AED79A}"/>
              </a:ext>
            </a:extLst>
          </p:cNvPr>
          <p:cNvSpPr txBox="1"/>
          <p:nvPr/>
        </p:nvSpPr>
        <p:spPr>
          <a:xfrm>
            <a:off x="5444069" y="5858546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92" name="Connecteur droit 91">
            <a:extLst>
              <a:ext uri="{FF2B5EF4-FFF2-40B4-BE49-F238E27FC236}">
                <a16:creationId xmlns:a16="http://schemas.microsoft.com/office/drawing/2014/main" id="{A903F00C-BDA8-338A-AB7B-25FED238AFAD}"/>
              </a:ext>
            </a:extLst>
          </p:cNvPr>
          <p:cNvCxnSpPr>
            <a:cxnSpLocks/>
          </p:cNvCxnSpPr>
          <p:nvPr/>
        </p:nvCxnSpPr>
        <p:spPr>
          <a:xfrm>
            <a:off x="5256715" y="625912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necteur droit 106">
            <a:extLst>
              <a:ext uri="{FF2B5EF4-FFF2-40B4-BE49-F238E27FC236}">
                <a16:creationId xmlns:a16="http://schemas.microsoft.com/office/drawing/2014/main" id="{20D1FC3A-C9DD-A5D1-2680-3661C700BCA9}"/>
              </a:ext>
            </a:extLst>
          </p:cNvPr>
          <p:cNvCxnSpPr>
            <a:cxnSpLocks/>
          </p:cNvCxnSpPr>
          <p:nvPr/>
        </p:nvCxnSpPr>
        <p:spPr>
          <a:xfrm>
            <a:off x="4709359" y="5319999"/>
            <a:ext cx="1168035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cteur droit 107">
            <a:extLst>
              <a:ext uri="{FF2B5EF4-FFF2-40B4-BE49-F238E27FC236}">
                <a16:creationId xmlns:a16="http://schemas.microsoft.com/office/drawing/2014/main" id="{02222C23-C093-76BD-4D88-48CECE63F703}"/>
              </a:ext>
            </a:extLst>
          </p:cNvPr>
          <p:cNvCxnSpPr>
            <a:cxnSpLocks/>
          </p:cNvCxnSpPr>
          <p:nvPr/>
        </p:nvCxnSpPr>
        <p:spPr>
          <a:xfrm>
            <a:off x="5242199" y="666559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necteur droit 108">
            <a:extLst>
              <a:ext uri="{FF2B5EF4-FFF2-40B4-BE49-F238E27FC236}">
                <a16:creationId xmlns:a16="http://schemas.microsoft.com/office/drawing/2014/main" id="{DE84B481-00AC-407D-E65B-1A72C58A1658}"/>
              </a:ext>
            </a:extLst>
          </p:cNvPr>
          <p:cNvCxnSpPr>
            <a:cxnSpLocks/>
          </p:cNvCxnSpPr>
          <p:nvPr/>
        </p:nvCxnSpPr>
        <p:spPr>
          <a:xfrm flipV="1">
            <a:off x="5121519" y="5236467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ZoneTexte 109">
            <a:extLst>
              <a:ext uri="{FF2B5EF4-FFF2-40B4-BE49-F238E27FC236}">
                <a16:creationId xmlns:a16="http://schemas.microsoft.com/office/drawing/2014/main" id="{513D7C8D-9768-8CCC-2B5A-C585B85533B0}"/>
              </a:ext>
            </a:extLst>
          </p:cNvPr>
          <p:cNvSpPr txBox="1"/>
          <p:nvPr/>
        </p:nvSpPr>
        <p:spPr>
          <a:xfrm>
            <a:off x="5095411" y="5278873"/>
            <a:ext cx="32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11" name="ZoneTexte 110">
            <a:extLst>
              <a:ext uri="{FF2B5EF4-FFF2-40B4-BE49-F238E27FC236}">
                <a16:creationId xmlns:a16="http://schemas.microsoft.com/office/drawing/2014/main" id="{5CEE738D-24D7-3FFA-1AB2-44F3E81A005F}"/>
              </a:ext>
            </a:extLst>
          </p:cNvPr>
          <p:cNvSpPr txBox="1"/>
          <p:nvPr/>
        </p:nvSpPr>
        <p:spPr>
          <a:xfrm>
            <a:off x="4639012" y="4868631"/>
            <a:ext cx="1267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cmd_reg0</a:t>
            </a:r>
          </a:p>
        </p:txBody>
      </p:sp>
      <p:cxnSp>
        <p:nvCxnSpPr>
          <p:cNvPr id="115" name="Connecteur droit 114">
            <a:extLst>
              <a:ext uri="{FF2B5EF4-FFF2-40B4-BE49-F238E27FC236}">
                <a16:creationId xmlns:a16="http://schemas.microsoft.com/office/drawing/2014/main" id="{56D59DD0-8640-783D-D5F5-FCAB59DE19B5}"/>
              </a:ext>
            </a:extLst>
          </p:cNvPr>
          <p:cNvCxnSpPr>
            <a:cxnSpLocks/>
          </p:cNvCxnSpPr>
          <p:nvPr/>
        </p:nvCxnSpPr>
        <p:spPr>
          <a:xfrm>
            <a:off x="6908979" y="5319999"/>
            <a:ext cx="559401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Nuage 57">
            <a:extLst>
              <a:ext uri="{FF2B5EF4-FFF2-40B4-BE49-F238E27FC236}">
                <a16:creationId xmlns:a16="http://schemas.microsoft.com/office/drawing/2014/main" id="{71948374-F5A5-97B6-1477-911D14F7D213}"/>
              </a:ext>
            </a:extLst>
          </p:cNvPr>
          <p:cNvSpPr/>
          <p:nvPr/>
        </p:nvSpPr>
        <p:spPr>
          <a:xfrm>
            <a:off x="7392214" y="4730735"/>
            <a:ext cx="1591777" cy="124570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FSM</a:t>
            </a:r>
          </a:p>
        </p:txBody>
      </p:sp>
    </p:spTree>
    <p:extLst>
      <p:ext uri="{BB962C8B-B14F-4D97-AF65-F5344CB8AC3E}">
        <p14:creationId xmlns:p14="http://schemas.microsoft.com/office/powerpoint/2010/main" val="23227597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lipse 6">
            <a:extLst>
              <a:ext uri="{FF2B5EF4-FFF2-40B4-BE49-F238E27FC236}">
                <a16:creationId xmlns:a16="http://schemas.microsoft.com/office/drawing/2014/main" id="{A1B24B10-98DB-69FA-CBD9-AFD39A9FE077}"/>
              </a:ext>
            </a:extLst>
          </p:cNvPr>
          <p:cNvSpPr/>
          <p:nvPr/>
        </p:nvSpPr>
        <p:spPr>
          <a:xfrm>
            <a:off x="6154471" y="1698304"/>
            <a:ext cx="1944030" cy="1955182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632B4EB3-5162-02C8-C241-247BA17272E9}"/>
              </a:ext>
            </a:extLst>
          </p:cNvPr>
          <p:cNvSpPr/>
          <p:nvPr/>
        </p:nvSpPr>
        <p:spPr>
          <a:xfrm>
            <a:off x="6290145" y="1833978"/>
            <a:ext cx="1672682" cy="1683835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idle_state</a:t>
            </a:r>
            <a:endParaRPr lang="fr-FR" sz="1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B5F41739-FC28-E133-CD07-7779ADEBE32B}"/>
              </a:ext>
            </a:extLst>
          </p:cNvPr>
          <p:cNvSpPr/>
          <p:nvPr/>
        </p:nvSpPr>
        <p:spPr>
          <a:xfrm>
            <a:off x="6290145" y="4350436"/>
            <a:ext cx="1672682" cy="1683835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inter_state</a:t>
            </a:r>
            <a:endParaRPr lang="fr-FR" sz="1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Flèche : courbe vers la gauche 9">
            <a:extLst>
              <a:ext uri="{FF2B5EF4-FFF2-40B4-BE49-F238E27FC236}">
                <a16:creationId xmlns:a16="http://schemas.microsoft.com/office/drawing/2014/main" id="{CE083BB3-B403-9351-7B7F-F891C8E6E362}"/>
              </a:ext>
            </a:extLst>
          </p:cNvPr>
          <p:cNvSpPr/>
          <p:nvPr/>
        </p:nvSpPr>
        <p:spPr>
          <a:xfrm>
            <a:off x="7962828" y="2603412"/>
            <a:ext cx="1137424" cy="286586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0B9EBF6-96D4-5399-0ACF-3F1C22B92AE7}"/>
              </a:ext>
            </a:extLst>
          </p:cNvPr>
          <p:cNvSpPr txBox="1"/>
          <p:nvPr/>
        </p:nvSpPr>
        <p:spPr>
          <a:xfrm>
            <a:off x="9000608" y="3687113"/>
            <a:ext cx="1274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cmd_reg2</a:t>
            </a:r>
          </a:p>
        </p:txBody>
      </p:sp>
      <p:sp>
        <p:nvSpPr>
          <p:cNvPr id="16" name="Flèche : courbe vers la gauche 15">
            <a:extLst>
              <a:ext uri="{FF2B5EF4-FFF2-40B4-BE49-F238E27FC236}">
                <a16:creationId xmlns:a16="http://schemas.microsoft.com/office/drawing/2014/main" id="{F95C262C-206F-9A37-D4B4-E70D58BB77A1}"/>
              </a:ext>
            </a:extLst>
          </p:cNvPr>
          <p:cNvSpPr/>
          <p:nvPr/>
        </p:nvSpPr>
        <p:spPr>
          <a:xfrm rot="16200000">
            <a:off x="6663761" y="906518"/>
            <a:ext cx="981210" cy="117088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532565F-8828-29FA-5CAD-6066497BD727}"/>
              </a:ext>
            </a:extLst>
          </p:cNvPr>
          <p:cNvSpPr txBox="1"/>
          <p:nvPr/>
        </p:nvSpPr>
        <p:spPr>
          <a:xfrm>
            <a:off x="7117195" y="670904"/>
            <a:ext cx="19440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NOT(</a:t>
            </a:r>
            <a:r>
              <a:rPr lang="fr-FR" sz="14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end_count_x</a:t>
            </a:r>
            <a:r>
              <a:rPr lang="fr-FR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</a:t>
            </a:r>
          </a:p>
        </p:txBody>
      </p:sp>
      <p:sp>
        <p:nvSpPr>
          <p:cNvPr id="2" name="Nuage 1">
            <a:extLst>
              <a:ext uri="{FF2B5EF4-FFF2-40B4-BE49-F238E27FC236}">
                <a16:creationId xmlns:a16="http://schemas.microsoft.com/office/drawing/2014/main" id="{BED8F143-1DEE-9FDA-A8F2-50BA36C81099}"/>
              </a:ext>
            </a:extLst>
          </p:cNvPr>
          <p:cNvSpPr/>
          <p:nvPr/>
        </p:nvSpPr>
        <p:spPr>
          <a:xfrm>
            <a:off x="1644906" y="2053042"/>
            <a:ext cx="1591777" cy="124570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FSM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9F6FF1-7C6A-2994-6054-A52A3DCD734E}"/>
              </a:ext>
            </a:extLst>
          </p:cNvPr>
          <p:cNvSpPr/>
          <p:nvPr/>
        </p:nvSpPr>
        <p:spPr>
          <a:xfrm>
            <a:off x="7936344" y="1823557"/>
            <a:ext cx="1814861" cy="48711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 err="1"/>
              <a:t>cmd_sync</a:t>
            </a:r>
            <a:r>
              <a:rPr lang="fr-FR" dirty="0"/>
              <a:t> = ‘0’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D0D854-F9D9-65B8-8D5E-E68B6EE186AD}"/>
              </a:ext>
            </a:extLst>
          </p:cNvPr>
          <p:cNvSpPr/>
          <p:nvPr/>
        </p:nvSpPr>
        <p:spPr>
          <a:xfrm>
            <a:off x="7533365" y="5679110"/>
            <a:ext cx="2308357" cy="48711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 err="1"/>
              <a:t>cmd_sync</a:t>
            </a:r>
            <a:r>
              <a:rPr lang="fr-FR" dirty="0"/>
              <a:t> = ‘0’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33973E74-A9BA-C7F1-F780-9292E93F6AE1}"/>
              </a:ext>
            </a:extLst>
          </p:cNvPr>
          <p:cNvSpPr/>
          <p:nvPr/>
        </p:nvSpPr>
        <p:spPr>
          <a:xfrm>
            <a:off x="595127" y="412696"/>
            <a:ext cx="1739917" cy="943445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shift_sync</a:t>
            </a:r>
            <a:endParaRPr lang="fr-FR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9F5BCF64-8965-B5CB-5D0E-B1699AF6064F}"/>
              </a:ext>
            </a:extLst>
          </p:cNvPr>
          <p:cNvSpPr/>
          <p:nvPr/>
        </p:nvSpPr>
        <p:spPr>
          <a:xfrm>
            <a:off x="3867475" y="3194425"/>
            <a:ext cx="1672682" cy="1683835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sync_state</a:t>
            </a:r>
            <a:endParaRPr lang="fr-FR" sz="1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9B2508-43ED-4E29-E4C4-5FAF7F355A06}"/>
              </a:ext>
            </a:extLst>
          </p:cNvPr>
          <p:cNvSpPr/>
          <p:nvPr/>
        </p:nvSpPr>
        <p:spPr>
          <a:xfrm>
            <a:off x="1698130" y="4054820"/>
            <a:ext cx="2308357" cy="48711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 err="1"/>
              <a:t>cmd_sync</a:t>
            </a:r>
            <a:r>
              <a:rPr lang="fr-FR" dirty="0"/>
              <a:t> = ‘1’</a:t>
            </a:r>
          </a:p>
        </p:txBody>
      </p:sp>
      <p:sp>
        <p:nvSpPr>
          <p:cNvPr id="13" name="Flèche : courbe vers la gauche 12">
            <a:extLst>
              <a:ext uri="{FF2B5EF4-FFF2-40B4-BE49-F238E27FC236}">
                <a16:creationId xmlns:a16="http://schemas.microsoft.com/office/drawing/2014/main" id="{937FEE39-2B5E-604B-2899-42842D84CF9E}"/>
              </a:ext>
            </a:extLst>
          </p:cNvPr>
          <p:cNvSpPr/>
          <p:nvPr/>
        </p:nvSpPr>
        <p:spPr>
          <a:xfrm rot="6990353">
            <a:off x="4806919" y="4448940"/>
            <a:ext cx="1137424" cy="286586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D5BB7C0-B12A-B1E9-21A0-069B082DFDF8}"/>
              </a:ext>
            </a:extLst>
          </p:cNvPr>
          <p:cNvSpPr txBox="1"/>
          <p:nvPr/>
        </p:nvSpPr>
        <p:spPr>
          <a:xfrm>
            <a:off x="3754391" y="6166225"/>
            <a:ext cx="1274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cmd_reg2</a:t>
            </a:r>
          </a:p>
        </p:txBody>
      </p:sp>
    </p:spTree>
    <p:extLst>
      <p:ext uri="{BB962C8B-B14F-4D97-AF65-F5344CB8AC3E}">
        <p14:creationId xmlns:p14="http://schemas.microsoft.com/office/powerpoint/2010/main" val="6798635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464DD11-3B3D-BA45-A267-E1AF76F0B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971" y="2233629"/>
            <a:ext cx="3208343" cy="239074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61AE731-D741-BDAB-7B0B-C8DDE188D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906" y="2233629"/>
            <a:ext cx="3247333" cy="2390742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63093487-D85C-4D69-8647-1DA62877D3E5}"/>
              </a:ext>
            </a:extLst>
          </p:cNvPr>
          <p:cNvSpPr txBox="1"/>
          <p:nvPr/>
        </p:nvSpPr>
        <p:spPr>
          <a:xfrm>
            <a:off x="2567142" y="605067"/>
            <a:ext cx="60794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RESULTS WITH SQUARE_SIZE =4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516D02F-9942-27E1-9B35-3F58F64C5E29}"/>
              </a:ext>
            </a:extLst>
          </p:cNvPr>
          <p:cNvSpPr txBox="1"/>
          <p:nvPr/>
        </p:nvSpPr>
        <p:spPr>
          <a:xfrm>
            <a:off x="2500087" y="1752334"/>
            <a:ext cx="18817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MATRICE IDENTITE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763582F-6722-EE42-9E49-A578CC0D0E41}"/>
              </a:ext>
            </a:extLst>
          </p:cNvPr>
          <p:cNvSpPr txBox="1"/>
          <p:nvPr/>
        </p:nvSpPr>
        <p:spPr>
          <a:xfrm>
            <a:off x="6997713" y="1752334"/>
            <a:ext cx="18817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FILTRE GAUSSIEN</a:t>
            </a:r>
          </a:p>
        </p:txBody>
      </p:sp>
    </p:spTree>
    <p:extLst>
      <p:ext uri="{BB962C8B-B14F-4D97-AF65-F5344CB8AC3E}">
        <p14:creationId xmlns:p14="http://schemas.microsoft.com/office/powerpoint/2010/main" val="3969169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96398EBB-C5F4-4F67-CEE1-92F630A2F457}"/>
              </a:ext>
            </a:extLst>
          </p:cNvPr>
          <p:cNvSpPr/>
          <p:nvPr/>
        </p:nvSpPr>
        <p:spPr>
          <a:xfrm>
            <a:off x="1249082" y="3023831"/>
            <a:ext cx="921375" cy="67469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shift</a:t>
            </a:r>
          </a:p>
          <a:p>
            <a:pPr algn="ctr"/>
            <a:r>
              <a:rPr lang="fr-FR" sz="1600" dirty="0" err="1"/>
              <a:t>register</a:t>
            </a:r>
            <a:endParaRPr lang="fr-FR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C1EA7B-20B1-799F-443E-2E7D2EEB48E6}"/>
              </a:ext>
            </a:extLst>
          </p:cNvPr>
          <p:cNvSpPr/>
          <p:nvPr/>
        </p:nvSpPr>
        <p:spPr>
          <a:xfrm>
            <a:off x="5540167" y="553396"/>
            <a:ext cx="927663" cy="1148220"/>
          </a:xfrm>
          <a:prstGeom prst="rect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D        Q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E1E57513-C5FE-52DC-5895-F411BF3017F6}"/>
              </a:ext>
            </a:extLst>
          </p:cNvPr>
          <p:cNvCxnSpPr>
            <a:cxnSpLocks/>
          </p:cNvCxnSpPr>
          <p:nvPr/>
        </p:nvCxnSpPr>
        <p:spPr>
          <a:xfrm>
            <a:off x="5540167" y="115520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DA239B78-FAD7-E5FD-327F-63305DA09CC1}"/>
              </a:ext>
            </a:extLst>
          </p:cNvPr>
          <p:cNvCxnSpPr>
            <a:cxnSpLocks/>
          </p:cNvCxnSpPr>
          <p:nvPr/>
        </p:nvCxnSpPr>
        <p:spPr>
          <a:xfrm>
            <a:off x="5540167" y="1177509"/>
            <a:ext cx="167268" cy="10036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BE98BBB3-19A1-1CC9-589B-C4BDA401727C}"/>
              </a:ext>
            </a:extLst>
          </p:cNvPr>
          <p:cNvCxnSpPr>
            <a:cxnSpLocks/>
          </p:cNvCxnSpPr>
          <p:nvPr/>
        </p:nvCxnSpPr>
        <p:spPr>
          <a:xfrm flipH="1">
            <a:off x="5540167" y="1285304"/>
            <a:ext cx="167268" cy="15240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5A232857-8095-F658-08C5-2F18D7684D8C}"/>
              </a:ext>
            </a:extLst>
          </p:cNvPr>
          <p:cNvCxnSpPr>
            <a:cxnSpLocks/>
            <a:endCxn id="4" idx="2"/>
          </p:cNvCxnSpPr>
          <p:nvPr/>
        </p:nvCxnSpPr>
        <p:spPr>
          <a:xfrm flipV="1">
            <a:off x="6003999" y="1701616"/>
            <a:ext cx="0" cy="38094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36AB1EF4-5958-5299-EF00-6DB91D9A1978}"/>
              </a:ext>
            </a:extLst>
          </p:cNvPr>
          <p:cNvSpPr txBox="1"/>
          <p:nvPr/>
        </p:nvSpPr>
        <p:spPr>
          <a:xfrm>
            <a:off x="4378179" y="1689671"/>
            <a:ext cx="9118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D0E28FD7-4E8B-C152-ED25-B078A69EE6F3}"/>
              </a:ext>
            </a:extLst>
          </p:cNvPr>
          <p:cNvCxnSpPr>
            <a:cxnSpLocks/>
          </p:cNvCxnSpPr>
          <p:nvPr/>
        </p:nvCxnSpPr>
        <p:spPr>
          <a:xfrm>
            <a:off x="4604622" y="1285304"/>
            <a:ext cx="91138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F3C18144-C6BD-10DB-6680-40FB44957133}"/>
              </a:ext>
            </a:extLst>
          </p:cNvPr>
          <p:cNvSpPr txBox="1"/>
          <p:nvPr/>
        </p:nvSpPr>
        <p:spPr>
          <a:xfrm>
            <a:off x="4423183" y="942840"/>
            <a:ext cx="613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651F31E4-A6F1-6C1C-1A02-87A1FE16177D}"/>
              </a:ext>
            </a:extLst>
          </p:cNvPr>
          <p:cNvCxnSpPr>
            <a:cxnSpLocks/>
          </p:cNvCxnSpPr>
          <p:nvPr/>
        </p:nvCxnSpPr>
        <p:spPr>
          <a:xfrm flipV="1">
            <a:off x="5001527" y="120747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450D9855-B77A-7F54-4F11-7BF2332C720E}"/>
              </a:ext>
            </a:extLst>
          </p:cNvPr>
          <p:cNvCxnSpPr>
            <a:cxnSpLocks/>
          </p:cNvCxnSpPr>
          <p:nvPr/>
        </p:nvCxnSpPr>
        <p:spPr>
          <a:xfrm flipV="1">
            <a:off x="5921757" y="1812324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D707D22F-A054-2AAC-0695-1CF3D0516FE4}"/>
              </a:ext>
            </a:extLst>
          </p:cNvPr>
          <p:cNvSpPr txBox="1"/>
          <p:nvPr/>
        </p:nvSpPr>
        <p:spPr>
          <a:xfrm>
            <a:off x="5948883" y="167673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2E9606F-3D4A-391C-71B3-B125C6E58CEB}"/>
              </a:ext>
            </a:extLst>
          </p:cNvPr>
          <p:cNvSpPr txBox="1"/>
          <p:nvPr/>
        </p:nvSpPr>
        <p:spPr>
          <a:xfrm>
            <a:off x="4880953" y="1275857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88DF7777-7992-301F-2537-FCDD90DCF6A6}"/>
              </a:ext>
            </a:extLst>
          </p:cNvPr>
          <p:cNvCxnSpPr>
            <a:cxnSpLocks/>
          </p:cNvCxnSpPr>
          <p:nvPr/>
        </p:nvCxnSpPr>
        <p:spPr>
          <a:xfrm flipH="1">
            <a:off x="4604622" y="2070618"/>
            <a:ext cx="1399376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0A766721-8236-B928-1A74-AA205B700C2D}"/>
              </a:ext>
            </a:extLst>
          </p:cNvPr>
          <p:cNvCxnSpPr>
            <a:cxnSpLocks/>
          </p:cNvCxnSpPr>
          <p:nvPr/>
        </p:nvCxnSpPr>
        <p:spPr>
          <a:xfrm flipH="1">
            <a:off x="3362135" y="826867"/>
            <a:ext cx="2178401" cy="703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B98C4B8-3232-C9B8-F602-4DE7A2A33863}"/>
              </a:ext>
            </a:extLst>
          </p:cNvPr>
          <p:cNvCxnSpPr>
            <a:cxnSpLocks/>
          </p:cNvCxnSpPr>
          <p:nvPr/>
        </p:nvCxnSpPr>
        <p:spPr>
          <a:xfrm>
            <a:off x="5346987" y="67135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F3992906-39D6-9F19-200C-ED716DF97865}"/>
              </a:ext>
            </a:extLst>
          </p:cNvPr>
          <p:cNvCxnSpPr>
            <a:cxnSpLocks/>
          </p:cNvCxnSpPr>
          <p:nvPr/>
        </p:nvCxnSpPr>
        <p:spPr>
          <a:xfrm flipV="1">
            <a:off x="5001527" y="71913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042D2987-F21C-DD7C-5D4A-4355FB25F2E1}"/>
              </a:ext>
            </a:extLst>
          </p:cNvPr>
          <p:cNvSpPr txBox="1"/>
          <p:nvPr/>
        </p:nvSpPr>
        <p:spPr>
          <a:xfrm>
            <a:off x="4867363" y="806788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131C9131-09CF-846C-4578-B284280A83AF}"/>
              </a:ext>
            </a:extLst>
          </p:cNvPr>
          <p:cNvSpPr txBox="1"/>
          <p:nvPr/>
        </p:nvSpPr>
        <p:spPr>
          <a:xfrm>
            <a:off x="4415924" y="403547"/>
            <a:ext cx="1100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r_next_0</a:t>
            </a:r>
          </a:p>
        </p:txBody>
      </p: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0C875DCC-0610-34BB-03A1-58B30765CA63}"/>
              </a:ext>
            </a:extLst>
          </p:cNvPr>
          <p:cNvCxnSpPr>
            <a:cxnSpLocks/>
          </p:cNvCxnSpPr>
          <p:nvPr/>
        </p:nvCxnSpPr>
        <p:spPr>
          <a:xfrm flipH="1">
            <a:off x="6467830" y="826867"/>
            <a:ext cx="1225837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DD9C30B9-A9B4-EA8E-1CD5-64DF260E5D79}"/>
              </a:ext>
            </a:extLst>
          </p:cNvPr>
          <p:cNvCxnSpPr>
            <a:cxnSpLocks/>
          </p:cNvCxnSpPr>
          <p:nvPr/>
        </p:nvCxnSpPr>
        <p:spPr>
          <a:xfrm>
            <a:off x="7202747" y="67135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B1C844F7-5E41-F576-A99A-C60EAA6FBFBB}"/>
              </a:ext>
            </a:extLst>
          </p:cNvPr>
          <p:cNvCxnSpPr>
            <a:cxnSpLocks/>
          </p:cNvCxnSpPr>
          <p:nvPr/>
        </p:nvCxnSpPr>
        <p:spPr>
          <a:xfrm flipV="1">
            <a:off x="6857287" y="71913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ZoneTexte 49">
            <a:extLst>
              <a:ext uri="{FF2B5EF4-FFF2-40B4-BE49-F238E27FC236}">
                <a16:creationId xmlns:a16="http://schemas.microsoft.com/office/drawing/2014/main" id="{ECF79AD5-F258-2D15-FD8E-67910B0B3B26}"/>
              </a:ext>
            </a:extLst>
          </p:cNvPr>
          <p:cNvSpPr txBox="1"/>
          <p:nvPr/>
        </p:nvSpPr>
        <p:spPr>
          <a:xfrm>
            <a:off x="6440879" y="409382"/>
            <a:ext cx="12527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r_reg_0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80EE1577-7B3A-E218-60BF-09FB7036E1B1}"/>
              </a:ext>
            </a:extLst>
          </p:cNvPr>
          <p:cNvSpPr txBox="1"/>
          <p:nvPr/>
        </p:nvSpPr>
        <p:spPr>
          <a:xfrm>
            <a:off x="6751378" y="780170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AF5E25D4-2CAE-3704-A7AD-05D90A9226A9}"/>
              </a:ext>
            </a:extLst>
          </p:cNvPr>
          <p:cNvSpPr txBox="1"/>
          <p:nvPr/>
        </p:nvSpPr>
        <p:spPr>
          <a:xfrm>
            <a:off x="5010622" y="2955694"/>
            <a:ext cx="12527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…</a:t>
            </a: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F7C5915A-0E73-641E-DA31-F36CA0062D5B}"/>
              </a:ext>
            </a:extLst>
          </p:cNvPr>
          <p:cNvSpPr txBox="1"/>
          <p:nvPr/>
        </p:nvSpPr>
        <p:spPr>
          <a:xfrm>
            <a:off x="7302184" y="2790431"/>
            <a:ext cx="46957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rgbClr val="0070C0"/>
                </a:solidFill>
              </a:rPr>
              <a:t>pixel_1 &lt;= r_reg_3(2) &amp; r_reg_2(2) &amp; r_reg_1(2) &amp; r_reg_0(2);</a:t>
            </a:r>
          </a:p>
          <a:p>
            <a:r>
              <a:rPr lang="pt-BR" sz="1400" dirty="0">
                <a:solidFill>
                  <a:srgbClr val="0070C0"/>
                </a:solidFill>
              </a:rPr>
              <a:t>pixel_2 &lt;= r_reg_3(1) &amp; r_reg_2(1) &amp; r_reg_1(1) &amp; r_reg_0(1);</a:t>
            </a:r>
          </a:p>
          <a:p>
            <a:r>
              <a:rPr lang="pt-BR" sz="1400" dirty="0">
                <a:solidFill>
                  <a:srgbClr val="0070C0"/>
                </a:solidFill>
              </a:rPr>
              <a:t>pixel_3 &lt;= r_reg_3(0) &amp; r_reg_2(0) &amp; r_reg_1(0) &amp; r_reg_0(0);</a:t>
            </a:r>
          </a:p>
          <a:p>
            <a:r>
              <a:rPr lang="pt-BR" sz="1400" dirty="0">
                <a:solidFill>
                  <a:srgbClr val="0070C0"/>
                </a:solidFill>
              </a:rPr>
              <a:t>q &lt;= pixel_3</a:t>
            </a:r>
            <a:endParaRPr lang="fr-FR" sz="1400" dirty="0">
              <a:solidFill>
                <a:srgbClr val="0070C0"/>
              </a:solidFill>
            </a:endParaRPr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393744EF-C7F9-DF40-D035-48E87E3A66D9}"/>
              </a:ext>
            </a:extLst>
          </p:cNvPr>
          <p:cNvSpPr txBox="1"/>
          <p:nvPr/>
        </p:nvSpPr>
        <p:spPr>
          <a:xfrm>
            <a:off x="7859356" y="65081"/>
            <a:ext cx="440203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r_reg_x</a:t>
            </a:r>
            <a:r>
              <a:rPr lang="fr-FR" dirty="0">
                <a:solidFill>
                  <a:srgbClr val="0070C0"/>
                </a:solidFill>
              </a:rPr>
              <a:t> et </a:t>
            </a:r>
            <a:r>
              <a:rPr lang="fr-FR" dirty="0" err="1">
                <a:solidFill>
                  <a:srgbClr val="0070C0"/>
                </a:solidFill>
              </a:rPr>
              <a:t>r_next_x</a:t>
            </a:r>
            <a:r>
              <a:rPr lang="fr-FR" dirty="0">
                <a:solidFill>
                  <a:srgbClr val="0070C0"/>
                </a:solidFill>
              </a:rPr>
              <a:t> =&gt; adresse de 0 à 3</a:t>
            </a:r>
          </a:p>
          <a:p>
            <a:r>
              <a:rPr lang="fr-FR" dirty="0">
                <a:solidFill>
                  <a:srgbClr val="0070C0"/>
                </a:solidFill>
              </a:rPr>
              <a:t>Correspond au codage sur 4 bits</a:t>
            </a:r>
          </a:p>
          <a:p>
            <a:endParaRPr lang="fr-FR" dirty="0">
              <a:solidFill>
                <a:srgbClr val="0070C0"/>
              </a:solidFill>
            </a:endParaRPr>
          </a:p>
          <a:p>
            <a:r>
              <a:rPr lang="fr-FR" dirty="0">
                <a:solidFill>
                  <a:srgbClr val="0070C0"/>
                </a:solidFill>
              </a:rPr>
              <a:t>On entre une nouvelle valeur dans le registre</a:t>
            </a:r>
          </a:p>
          <a:p>
            <a:r>
              <a:rPr lang="fr-FR" dirty="0">
                <a:solidFill>
                  <a:srgbClr val="0070C0"/>
                </a:solidFill>
              </a:rPr>
              <a:t>et on sort la plus ancienne. (FIFO à 5 valeurs)</a:t>
            </a:r>
          </a:p>
        </p:txBody>
      </p:sp>
      <p:cxnSp>
        <p:nvCxnSpPr>
          <p:cNvPr id="94" name="Connecteur droit 93">
            <a:extLst>
              <a:ext uri="{FF2B5EF4-FFF2-40B4-BE49-F238E27FC236}">
                <a16:creationId xmlns:a16="http://schemas.microsoft.com/office/drawing/2014/main" id="{9088CDE8-D01F-5D5A-A372-D532709C7ED3}"/>
              </a:ext>
            </a:extLst>
          </p:cNvPr>
          <p:cNvCxnSpPr>
            <a:cxnSpLocks/>
          </p:cNvCxnSpPr>
          <p:nvPr/>
        </p:nvCxnSpPr>
        <p:spPr>
          <a:xfrm flipV="1">
            <a:off x="7693667" y="281882"/>
            <a:ext cx="0" cy="544985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80DFAD4D-7BB4-8855-AE20-883F2C1245FB}"/>
              </a:ext>
            </a:extLst>
          </p:cNvPr>
          <p:cNvCxnSpPr>
            <a:cxnSpLocks/>
          </p:cNvCxnSpPr>
          <p:nvPr/>
        </p:nvCxnSpPr>
        <p:spPr>
          <a:xfrm flipH="1">
            <a:off x="2282846" y="266547"/>
            <a:ext cx="5416694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necteur droit 103">
            <a:extLst>
              <a:ext uri="{FF2B5EF4-FFF2-40B4-BE49-F238E27FC236}">
                <a16:creationId xmlns:a16="http://schemas.microsoft.com/office/drawing/2014/main" id="{DD9E1C27-B703-FE1E-FAEF-1DCB7890ACAE}"/>
              </a:ext>
            </a:extLst>
          </p:cNvPr>
          <p:cNvCxnSpPr>
            <a:cxnSpLocks/>
          </p:cNvCxnSpPr>
          <p:nvPr/>
        </p:nvCxnSpPr>
        <p:spPr>
          <a:xfrm flipV="1">
            <a:off x="2282846" y="282599"/>
            <a:ext cx="0" cy="54426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eur droit 105">
            <a:extLst>
              <a:ext uri="{FF2B5EF4-FFF2-40B4-BE49-F238E27FC236}">
                <a16:creationId xmlns:a16="http://schemas.microsoft.com/office/drawing/2014/main" id="{23FAAB95-0A99-B9AB-5E01-29E0E61F0266}"/>
              </a:ext>
            </a:extLst>
          </p:cNvPr>
          <p:cNvCxnSpPr>
            <a:cxnSpLocks/>
            <a:stCxn id="108" idx="2"/>
          </p:cNvCxnSpPr>
          <p:nvPr/>
        </p:nvCxnSpPr>
        <p:spPr>
          <a:xfrm flipH="1" flipV="1">
            <a:off x="2282846" y="833897"/>
            <a:ext cx="433022" cy="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Ellipse 107">
            <a:extLst>
              <a:ext uri="{FF2B5EF4-FFF2-40B4-BE49-F238E27FC236}">
                <a16:creationId xmlns:a16="http://schemas.microsoft.com/office/drawing/2014/main" id="{166509F9-F52E-79BD-599C-12617E9E26DF}"/>
              </a:ext>
            </a:extLst>
          </p:cNvPr>
          <p:cNvSpPr/>
          <p:nvPr/>
        </p:nvSpPr>
        <p:spPr>
          <a:xfrm>
            <a:off x="2715868" y="510764"/>
            <a:ext cx="646267" cy="646267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</a:rPr>
              <a:t>&gt;&gt;1</a:t>
            </a:r>
          </a:p>
        </p:txBody>
      </p:sp>
      <p:cxnSp>
        <p:nvCxnSpPr>
          <p:cNvPr id="109" name="Connecteur droit 108">
            <a:extLst>
              <a:ext uri="{FF2B5EF4-FFF2-40B4-BE49-F238E27FC236}">
                <a16:creationId xmlns:a16="http://schemas.microsoft.com/office/drawing/2014/main" id="{2BB8FE29-1D6E-441B-CD52-7AAB9B091CFF}"/>
              </a:ext>
            </a:extLst>
          </p:cNvPr>
          <p:cNvCxnSpPr>
            <a:cxnSpLocks/>
          </p:cNvCxnSpPr>
          <p:nvPr/>
        </p:nvCxnSpPr>
        <p:spPr>
          <a:xfrm flipH="1">
            <a:off x="205313" y="1645189"/>
            <a:ext cx="2833688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Connecteur droit 115">
            <a:extLst>
              <a:ext uri="{FF2B5EF4-FFF2-40B4-BE49-F238E27FC236}">
                <a16:creationId xmlns:a16="http://schemas.microsoft.com/office/drawing/2014/main" id="{B3A7CB17-2BF0-CF0A-9CEC-67DE3CB8DD30}"/>
              </a:ext>
            </a:extLst>
          </p:cNvPr>
          <p:cNvCxnSpPr>
            <a:cxnSpLocks/>
          </p:cNvCxnSpPr>
          <p:nvPr/>
        </p:nvCxnSpPr>
        <p:spPr>
          <a:xfrm flipV="1">
            <a:off x="3039001" y="1173077"/>
            <a:ext cx="0" cy="472112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ZoneTexte 120">
            <a:extLst>
              <a:ext uri="{FF2B5EF4-FFF2-40B4-BE49-F238E27FC236}">
                <a16:creationId xmlns:a16="http://schemas.microsoft.com/office/drawing/2014/main" id="{F6AE9380-4F1E-E3C1-DAC4-F7A7577C5BEA}"/>
              </a:ext>
            </a:extLst>
          </p:cNvPr>
          <p:cNvSpPr txBox="1"/>
          <p:nvPr/>
        </p:nvSpPr>
        <p:spPr>
          <a:xfrm>
            <a:off x="1489530" y="1592285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122" name="Connecteur droit 121">
            <a:extLst>
              <a:ext uri="{FF2B5EF4-FFF2-40B4-BE49-F238E27FC236}">
                <a16:creationId xmlns:a16="http://schemas.microsoft.com/office/drawing/2014/main" id="{A5B9CA32-E9EF-2214-CDF6-112EEE4991DA}"/>
              </a:ext>
            </a:extLst>
          </p:cNvPr>
          <p:cNvCxnSpPr>
            <a:cxnSpLocks/>
          </p:cNvCxnSpPr>
          <p:nvPr/>
        </p:nvCxnSpPr>
        <p:spPr>
          <a:xfrm flipV="1">
            <a:off x="1581049" y="1550595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ZoneTexte 123">
            <a:extLst>
              <a:ext uri="{FF2B5EF4-FFF2-40B4-BE49-F238E27FC236}">
                <a16:creationId xmlns:a16="http://schemas.microsoft.com/office/drawing/2014/main" id="{9E0C1EF8-A637-81FB-C12F-58405AD87DE7}"/>
              </a:ext>
            </a:extLst>
          </p:cNvPr>
          <p:cNvSpPr txBox="1"/>
          <p:nvPr/>
        </p:nvSpPr>
        <p:spPr>
          <a:xfrm>
            <a:off x="1382706" y="1232428"/>
            <a:ext cx="5856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d(0)</a:t>
            </a:r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4AC0BE89-8193-930F-7240-3B2B1CADD046}"/>
              </a:ext>
            </a:extLst>
          </p:cNvPr>
          <p:cNvSpPr/>
          <p:nvPr/>
        </p:nvSpPr>
        <p:spPr>
          <a:xfrm>
            <a:off x="5544817" y="5199016"/>
            <a:ext cx="927663" cy="1148220"/>
          </a:xfrm>
          <a:prstGeom prst="rect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D        Q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cxnSp>
        <p:nvCxnSpPr>
          <p:cNvPr id="241" name="Connecteur droit 240">
            <a:extLst>
              <a:ext uri="{FF2B5EF4-FFF2-40B4-BE49-F238E27FC236}">
                <a16:creationId xmlns:a16="http://schemas.microsoft.com/office/drawing/2014/main" id="{272445C7-DDC0-7C89-653C-E9CDC28939ED}"/>
              </a:ext>
            </a:extLst>
          </p:cNvPr>
          <p:cNvCxnSpPr>
            <a:cxnSpLocks/>
          </p:cNvCxnSpPr>
          <p:nvPr/>
        </p:nvCxnSpPr>
        <p:spPr>
          <a:xfrm>
            <a:off x="5544817" y="580082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Connecteur droit 241">
            <a:extLst>
              <a:ext uri="{FF2B5EF4-FFF2-40B4-BE49-F238E27FC236}">
                <a16:creationId xmlns:a16="http://schemas.microsoft.com/office/drawing/2014/main" id="{A3E9BD4D-CC6D-E5DF-2BDE-F4D503FF865E}"/>
              </a:ext>
            </a:extLst>
          </p:cNvPr>
          <p:cNvCxnSpPr>
            <a:cxnSpLocks/>
          </p:cNvCxnSpPr>
          <p:nvPr/>
        </p:nvCxnSpPr>
        <p:spPr>
          <a:xfrm>
            <a:off x="5544817" y="5823129"/>
            <a:ext cx="167268" cy="10036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necteur droit 242">
            <a:extLst>
              <a:ext uri="{FF2B5EF4-FFF2-40B4-BE49-F238E27FC236}">
                <a16:creationId xmlns:a16="http://schemas.microsoft.com/office/drawing/2014/main" id="{1C20B6B8-4DF9-DEC0-3DAA-C422A2EA1167}"/>
              </a:ext>
            </a:extLst>
          </p:cNvPr>
          <p:cNvCxnSpPr>
            <a:cxnSpLocks/>
          </p:cNvCxnSpPr>
          <p:nvPr/>
        </p:nvCxnSpPr>
        <p:spPr>
          <a:xfrm flipH="1">
            <a:off x="5544817" y="5930924"/>
            <a:ext cx="167268" cy="15240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Connecteur droit 243">
            <a:extLst>
              <a:ext uri="{FF2B5EF4-FFF2-40B4-BE49-F238E27FC236}">
                <a16:creationId xmlns:a16="http://schemas.microsoft.com/office/drawing/2014/main" id="{35123920-EAD5-2D42-FEFE-E93F2AFB7601}"/>
              </a:ext>
            </a:extLst>
          </p:cNvPr>
          <p:cNvCxnSpPr>
            <a:cxnSpLocks/>
            <a:endCxn id="240" idx="2"/>
          </p:cNvCxnSpPr>
          <p:nvPr/>
        </p:nvCxnSpPr>
        <p:spPr>
          <a:xfrm flipV="1">
            <a:off x="6008649" y="6347236"/>
            <a:ext cx="0" cy="38094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ZoneTexte 244">
            <a:extLst>
              <a:ext uri="{FF2B5EF4-FFF2-40B4-BE49-F238E27FC236}">
                <a16:creationId xmlns:a16="http://schemas.microsoft.com/office/drawing/2014/main" id="{5DC71391-8DD1-17F0-BD13-C3E32F171D31}"/>
              </a:ext>
            </a:extLst>
          </p:cNvPr>
          <p:cNvSpPr txBox="1"/>
          <p:nvPr/>
        </p:nvSpPr>
        <p:spPr>
          <a:xfrm>
            <a:off x="4382829" y="6335291"/>
            <a:ext cx="9118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246" name="Connecteur droit 245">
            <a:extLst>
              <a:ext uri="{FF2B5EF4-FFF2-40B4-BE49-F238E27FC236}">
                <a16:creationId xmlns:a16="http://schemas.microsoft.com/office/drawing/2014/main" id="{491FE763-9BB3-D3C9-D898-EB519D48BE5B}"/>
              </a:ext>
            </a:extLst>
          </p:cNvPr>
          <p:cNvCxnSpPr>
            <a:cxnSpLocks/>
          </p:cNvCxnSpPr>
          <p:nvPr/>
        </p:nvCxnSpPr>
        <p:spPr>
          <a:xfrm>
            <a:off x="4609272" y="5930924"/>
            <a:ext cx="91138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ZoneTexte 246">
            <a:extLst>
              <a:ext uri="{FF2B5EF4-FFF2-40B4-BE49-F238E27FC236}">
                <a16:creationId xmlns:a16="http://schemas.microsoft.com/office/drawing/2014/main" id="{42017E63-884E-BF89-FEF0-85E3E0D47EA6}"/>
              </a:ext>
            </a:extLst>
          </p:cNvPr>
          <p:cNvSpPr txBox="1"/>
          <p:nvPr/>
        </p:nvSpPr>
        <p:spPr>
          <a:xfrm>
            <a:off x="4427833" y="5588460"/>
            <a:ext cx="613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248" name="Connecteur droit 247">
            <a:extLst>
              <a:ext uri="{FF2B5EF4-FFF2-40B4-BE49-F238E27FC236}">
                <a16:creationId xmlns:a16="http://schemas.microsoft.com/office/drawing/2014/main" id="{FD7293F5-1FBF-67CA-0C3F-F0F15BDCAF65}"/>
              </a:ext>
            </a:extLst>
          </p:cNvPr>
          <p:cNvCxnSpPr>
            <a:cxnSpLocks/>
          </p:cNvCxnSpPr>
          <p:nvPr/>
        </p:nvCxnSpPr>
        <p:spPr>
          <a:xfrm flipV="1">
            <a:off x="5006177" y="585309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Connecteur droit 248">
            <a:extLst>
              <a:ext uri="{FF2B5EF4-FFF2-40B4-BE49-F238E27FC236}">
                <a16:creationId xmlns:a16="http://schemas.microsoft.com/office/drawing/2014/main" id="{2685D6EB-6EE4-0E65-01B9-F1A7C3F3FCD2}"/>
              </a:ext>
            </a:extLst>
          </p:cNvPr>
          <p:cNvCxnSpPr>
            <a:cxnSpLocks/>
          </p:cNvCxnSpPr>
          <p:nvPr/>
        </p:nvCxnSpPr>
        <p:spPr>
          <a:xfrm flipV="1">
            <a:off x="5926407" y="6457944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ZoneTexte 249">
            <a:extLst>
              <a:ext uri="{FF2B5EF4-FFF2-40B4-BE49-F238E27FC236}">
                <a16:creationId xmlns:a16="http://schemas.microsoft.com/office/drawing/2014/main" id="{238E3049-360A-8C84-587E-A0CF1E16D484}"/>
              </a:ext>
            </a:extLst>
          </p:cNvPr>
          <p:cNvSpPr txBox="1"/>
          <p:nvPr/>
        </p:nvSpPr>
        <p:spPr>
          <a:xfrm>
            <a:off x="5953533" y="632235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51" name="ZoneTexte 250">
            <a:extLst>
              <a:ext uri="{FF2B5EF4-FFF2-40B4-BE49-F238E27FC236}">
                <a16:creationId xmlns:a16="http://schemas.microsoft.com/office/drawing/2014/main" id="{AAD6B638-AF8B-D92B-356F-FEDCD86F04CC}"/>
              </a:ext>
            </a:extLst>
          </p:cNvPr>
          <p:cNvSpPr txBox="1"/>
          <p:nvPr/>
        </p:nvSpPr>
        <p:spPr>
          <a:xfrm>
            <a:off x="4885603" y="5921477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252" name="Connecteur droit 251">
            <a:extLst>
              <a:ext uri="{FF2B5EF4-FFF2-40B4-BE49-F238E27FC236}">
                <a16:creationId xmlns:a16="http://schemas.microsoft.com/office/drawing/2014/main" id="{ECD03204-44FD-A2DF-8534-36BE28B1748A}"/>
              </a:ext>
            </a:extLst>
          </p:cNvPr>
          <p:cNvCxnSpPr>
            <a:cxnSpLocks/>
          </p:cNvCxnSpPr>
          <p:nvPr/>
        </p:nvCxnSpPr>
        <p:spPr>
          <a:xfrm flipH="1">
            <a:off x="4609272" y="6716238"/>
            <a:ext cx="1399376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Connecteur droit 252">
            <a:extLst>
              <a:ext uri="{FF2B5EF4-FFF2-40B4-BE49-F238E27FC236}">
                <a16:creationId xmlns:a16="http://schemas.microsoft.com/office/drawing/2014/main" id="{76B8D4AC-6D26-DFE6-3A2C-10854881D3A2}"/>
              </a:ext>
            </a:extLst>
          </p:cNvPr>
          <p:cNvCxnSpPr>
            <a:cxnSpLocks/>
          </p:cNvCxnSpPr>
          <p:nvPr/>
        </p:nvCxnSpPr>
        <p:spPr>
          <a:xfrm flipH="1">
            <a:off x="3366785" y="5472487"/>
            <a:ext cx="2178401" cy="703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Connecteur droit 253">
            <a:extLst>
              <a:ext uri="{FF2B5EF4-FFF2-40B4-BE49-F238E27FC236}">
                <a16:creationId xmlns:a16="http://schemas.microsoft.com/office/drawing/2014/main" id="{3D836258-F34B-DFFF-CF21-FB0E86911622}"/>
              </a:ext>
            </a:extLst>
          </p:cNvPr>
          <p:cNvCxnSpPr>
            <a:cxnSpLocks/>
          </p:cNvCxnSpPr>
          <p:nvPr/>
        </p:nvCxnSpPr>
        <p:spPr>
          <a:xfrm>
            <a:off x="5351637" y="531697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Connecteur droit 254">
            <a:extLst>
              <a:ext uri="{FF2B5EF4-FFF2-40B4-BE49-F238E27FC236}">
                <a16:creationId xmlns:a16="http://schemas.microsoft.com/office/drawing/2014/main" id="{438507B1-9189-1E42-B9FC-5F7403A27514}"/>
              </a:ext>
            </a:extLst>
          </p:cNvPr>
          <p:cNvCxnSpPr>
            <a:cxnSpLocks/>
          </p:cNvCxnSpPr>
          <p:nvPr/>
        </p:nvCxnSpPr>
        <p:spPr>
          <a:xfrm flipV="1">
            <a:off x="5006177" y="536475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ZoneTexte 255">
            <a:extLst>
              <a:ext uri="{FF2B5EF4-FFF2-40B4-BE49-F238E27FC236}">
                <a16:creationId xmlns:a16="http://schemas.microsoft.com/office/drawing/2014/main" id="{FA4AF49F-77C7-48FF-A802-CD72E5D3DA91}"/>
              </a:ext>
            </a:extLst>
          </p:cNvPr>
          <p:cNvSpPr txBox="1"/>
          <p:nvPr/>
        </p:nvSpPr>
        <p:spPr>
          <a:xfrm>
            <a:off x="4872013" y="5452408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</a:p>
        </p:txBody>
      </p:sp>
      <p:sp>
        <p:nvSpPr>
          <p:cNvPr id="257" name="ZoneTexte 256">
            <a:extLst>
              <a:ext uri="{FF2B5EF4-FFF2-40B4-BE49-F238E27FC236}">
                <a16:creationId xmlns:a16="http://schemas.microsoft.com/office/drawing/2014/main" id="{192CFAA1-737A-F5C6-E9DA-09D7ED44BC3A}"/>
              </a:ext>
            </a:extLst>
          </p:cNvPr>
          <p:cNvSpPr txBox="1"/>
          <p:nvPr/>
        </p:nvSpPr>
        <p:spPr>
          <a:xfrm>
            <a:off x="4420574" y="5049167"/>
            <a:ext cx="1100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r_next_3</a:t>
            </a:r>
          </a:p>
        </p:txBody>
      </p:sp>
      <p:cxnSp>
        <p:nvCxnSpPr>
          <p:cNvPr id="258" name="Connecteur droit 257">
            <a:extLst>
              <a:ext uri="{FF2B5EF4-FFF2-40B4-BE49-F238E27FC236}">
                <a16:creationId xmlns:a16="http://schemas.microsoft.com/office/drawing/2014/main" id="{7921E837-1EBF-BAD9-6EEA-F319CE148431}"/>
              </a:ext>
            </a:extLst>
          </p:cNvPr>
          <p:cNvCxnSpPr>
            <a:cxnSpLocks/>
          </p:cNvCxnSpPr>
          <p:nvPr/>
        </p:nvCxnSpPr>
        <p:spPr>
          <a:xfrm flipH="1">
            <a:off x="6472480" y="5472487"/>
            <a:ext cx="1225837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Connecteur droit 258">
            <a:extLst>
              <a:ext uri="{FF2B5EF4-FFF2-40B4-BE49-F238E27FC236}">
                <a16:creationId xmlns:a16="http://schemas.microsoft.com/office/drawing/2014/main" id="{21112B04-2D46-CA9C-3D7D-DAB14119C52E}"/>
              </a:ext>
            </a:extLst>
          </p:cNvPr>
          <p:cNvCxnSpPr>
            <a:cxnSpLocks/>
          </p:cNvCxnSpPr>
          <p:nvPr/>
        </p:nvCxnSpPr>
        <p:spPr>
          <a:xfrm>
            <a:off x="7207397" y="531697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Connecteur droit 259">
            <a:extLst>
              <a:ext uri="{FF2B5EF4-FFF2-40B4-BE49-F238E27FC236}">
                <a16:creationId xmlns:a16="http://schemas.microsoft.com/office/drawing/2014/main" id="{03DE6C5C-9B4D-E3A2-6017-C7E00AC38DAF}"/>
              </a:ext>
            </a:extLst>
          </p:cNvPr>
          <p:cNvCxnSpPr>
            <a:cxnSpLocks/>
          </p:cNvCxnSpPr>
          <p:nvPr/>
        </p:nvCxnSpPr>
        <p:spPr>
          <a:xfrm flipV="1">
            <a:off x="6861937" y="536475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ZoneTexte 260">
            <a:extLst>
              <a:ext uri="{FF2B5EF4-FFF2-40B4-BE49-F238E27FC236}">
                <a16:creationId xmlns:a16="http://schemas.microsoft.com/office/drawing/2014/main" id="{4C038E7B-3F68-EBAF-1CA7-3B5440D4D324}"/>
              </a:ext>
            </a:extLst>
          </p:cNvPr>
          <p:cNvSpPr txBox="1"/>
          <p:nvPr/>
        </p:nvSpPr>
        <p:spPr>
          <a:xfrm>
            <a:off x="6445529" y="5055002"/>
            <a:ext cx="12527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r_reg_3</a:t>
            </a:r>
          </a:p>
        </p:txBody>
      </p:sp>
      <p:sp>
        <p:nvSpPr>
          <p:cNvPr id="262" name="ZoneTexte 261">
            <a:extLst>
              <a:ext uri="{FF2B5EF4-FFF2-40B4-BE49-F238E27FC236}">
                <a16:creationId xmlns:a16="http://schemas.microsoft.com/office/drawing/2014/main" id="{5F809532-8988-7F09-53AD-66F784CC5C2E}"/>
              </a:ext>
            </a:extLst>
          </p:cNvPr>
          <p:cNvSpPr txBox="1"/>
          <p:nvPr/>
        </p:nvSpPr>
        <p:spPr>
          <a:xfrm>
            <a:off x="6756028" y="5425790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</a:p>
        </p:txBody>
      </p:sp>
      <p:cxnSp>
        <p:nvCxnSpPr>
          <p:cNvPr id="263" name="Connecteur droit 262">
            <a:extLst>
              <a:ext uri="{FF2B5EF4-FFF2-40B4-BE49-F238E27FC236}">
                <a16:creationId xmlns:a16="http://schemas.microsoft.com/office/drawing/2014/main" id="{11E76A23-EACC-709F-A3FA-7DF2CAF23E90}"/>
              </a:ext>
            </a:extLst>
          </p:cNvPr>
          <p:cNvCxnSpPr>
            <a:cxnSpLocks/>
          </p:cNvCxnSpPr>
          <p:nvPr/>
        </p:nvCxnSpPr>
        <p:spPr>
          <a:xfrm flipV="1">
            <a:off x="7698317" y="4927502"/>
            <a:ext cx="0" cy="544985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Connecteur droit 263">
            <a:extLst>
              <a:ext uri="{FF2B5EF4-FFF2-40B4-BE49-F238E27FC236}">
                <a16:creationId xmlns:a16="http://schemas.microsoft.com/office/drawing/2014/main" id="{32B3E2A1-4F59-6BD9-EF8D-80427B36EF1B}"/>
              </a:ext>
            </a:extLst>
          </p:cNvPr>
          <p:cNvCxnSpPr>
            <a:cxnSpLocks/>
          </p:cNvCxnSpPr>
          <p:nvPr/>
        </p:nvCxnSpPr>
        <p:spPr>
          <a:xfrm flipH="1">
            <a:off x="2287496" y="4912167"/>
            <a:ext cx="5416694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Connecteur droit 264">
            <a:extLst>
              <a:ext uri="{FF2B5EF4-FFF2-40B4-BE49-F238E27FC236}">
                <a16:creationId xmlns:a16="http://schemas.microsoft.com/office/drawing/2014/main" id="{8D00D43F-03BD-3F1F-7D9E-C1286143BDEB}"/>
              </a:ext>
            </a:extLst>
          </p:cNvPr>
          <p:cNvCxnSpPr>
            <a:cxnSpLocks/>
          </p:cNvCxnSpPr>
          <p:nvPr/>
        </p:nvCxnSpPr>
        <p:spPr>
          <a:xfrm flipV="1">
            <a:off x="2287496" y="4928219"/>
            <a:ext cx="0" cy="54426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Connecteur droit 265">
            <a:extLst>
              <a:ext uri="{FF2B5EF4-FFF2-40B4-BE49-F238E27FC236}">
                <a16:creationId xmlns:a16="http://schemas.microsoft.com/office/drawing/2014/main" id="{EAB96490-9ADC-DDDF-C6A3-29B96880E65B}"/>
              </a:ext>
            </a:extLst>
          </p:cNvPr>
          <p:cNvCxnSpPr>
            <a:cxnSpLocks/>
            <a:stCxn id="267" idx="2"/>
          </p:cNvCxnSpPr>
          <p:nvPr/>
        </p:nvCxnSpPr>
        <p:spPr>
          <a:xfrm flipH="1" flipV="1">
            <a:off x="2287496" y="5479517"/>
            <a:ext cx="433022" cy="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7" name="Ellipse 266">
            <a:extLst>
              <a:ext uri="{FF2B5EF4-FFF2-40B4-BE49-F238E27FC236}">
                <a16:creationId xmlns:a16="http://schemas.microsoft.com/office/drawing/2014/main" id="{41A155B9-AF35-E7EB-7B88-8DCA57F19BF8}"/>
              </a:ext>
            </a:extLst>
          </p:cNvPr>
          <p:cNvSpPr/>
          <p:nvPr/>
        </p:nvSpPr>
        <p:spPr>
          <a:xfrm>
            <a:off x="2720518" y="5156384"/>
            <a:ext cx="646267" cy="646267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</a:rPr>
              <a:t>&gt;&gt;1</a:t>
            </a:r>
          </a:p>
        </p:txBody>
      </p:sp>
      <p:cxnSp>
        <p:nvCxnSpPr>
          <p:cNvPr id="268" name="Connecteur droit 267">
            <a:extLst>
              <a:ext uri="{FF2B5EF4-FFF2-40B4-BE49-F238E27FC236}">
                <a16:creationId xmlns:a16="http://schemas.microsoft.com/office/drawing/2014/main" id="{A867A248-A1F9-603F-736F-F583364A8378}"/>
              </a:ext>
            </a:extLst>
          </p:cNvPr>
          <p:cNvCxnSpPr>
            <a:cxnSpLocks/>
          </p:cNvCxnSpPr>
          <p:nvPr/>
        </p:nvCxnSpPr>
        <p:spPr>
          <a:xfrm flipH="1">
            <a:off x="209963" y="6290809"/>
            <a:ext cx="2833688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Connecteur droit 268">
            <a:extLst>
              <a:ext uri="{FF2B5EF4-FFF2-40B4-BE49-F238E27FC236}">
                <a16:creationId xmlns:a16="http://schemas.microsoft.com/office/drawing/2014/main" id="{C9960000-A844-C1F7-E8D6-B41CEB8BDE89}"/>
              </a:ext>
            </a:extLst>
          </p:cNvPr>
          <p:cNvCxnSpPr>
            <a:cxnSpLocks/>
          </p:cNvCxnSpPr>
          <p:nvPr/>
        </p:nvCxnSpPr>
        <p:spPr>
          <a:xfrm flipV="1">
            <a:off x="3043651" y="5818697"/>
            <a:ext cx="0" cy="472112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0" name="ZoneTexte 269">
            <a:extLst>
              <a:ext uri="{FF2B5EF4-FFF2-40B4-BE49-F238E27FC236}">
                <a16:creationId xmlns:a16="http://schemas.microsoft.com/office/drawing/2014/main" id="{E2A7121C-B1E4-D7DA-94F4-37CECE018132}"/>
              </a:ext>
            </a:extLst>
          </p:cNvPr>
          <p:cNvSpPr txBox="1"/>
          <p:nvPr/>
        </p:nvSpPr>
        <p:spPr>
          <a:xfrm>
            <a:off x="1494180" y="6237905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271" name="Connecteur droit 270">
            <a:extLst>
              <a:ext uri="{FF2B5EF4-FFF2-40B4-BE49-F238E27FC236}">
                <a16:creationId xmlns:a16="http://schemas.microsoft.com/office/drawing/2014/main" id="{C979695B-E715-761B-80CE-E801ED27BFEA}"/>
              </a:ext>
            </a:extLst>
          </p:cNvPr>
          <p:cNvCxnSpPr>
            <a:cxnSpLocks/>
          </p:cNvCxnSpPr>
          <p:nvPr/>
        </p:nvCxnSpPr>
        <p:spPr>
          <a:xfrm flipV="1">
            <a:off x="1585699" y="6196215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ZoneTexte 271">
            <a:extLst>
              <a:ext uri="{FF2B5EF4-FFF2-40B4-BE49-F238E27FC236}">
                <a16:creationId xmlns:a16="http://schemas.microsoft.com/office/drawing/2014/main" id="{E2CB1340-0794-B626-268F-410AA0CBFED9}"/>
              </a:ext>
            </a:extLst>
          </p:cNvPr>
          <p:cNvSpPr txBox="1"/>
          <p:nvPr/>
        </p:nvSpPr>
        <p:spPr>
          <a:xfrm>
            <a:off x="1387356" y="5878048"/>
            <a:ext cx="5856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d(3)</a:t>
            </a:r>
          </a:p>
        </p:txBody>
      </p:sp>
    </p:spTree>
    <p:extLst>
      <p:ext uri="{BB962C8B-B14F-4D97-AF65-F5344CB8AC3E}">
        <p14:creationId xmlns:p14="http://schemas.microsoft.com/office/powerpoint/2010/main" val="1141363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2DA5E886-8ECE-6055-371C-CDC2BE06CC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070712"/>
              </p:ext>
            </p:extLst>
          </p:nvPr>
        </p:nvGraphicFramePr>
        <p:xfrm>
          <a:off x="1077511" y="1200770"/>
          <a:ext cx="3327405" cy="24333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5481">
                  <a:extLst>
                    <a:ext uri="{9D8B030D-6E8A-4147-A177-3AD203B41FA5}">
                      <a16:colId xmlns:a16="http://schemas.microsoft.com/office/drawing/2014/main" val="2779333694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36222761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4092875163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115722668"/>
                    </a:ext>
                  </a:extLst>
                </a:gridCol>
                <a:gridCol w="665481">
                  <a:extLst>
                    <a:ext uri="{9D8B030D-6E8A-4147-A177-3AD203B41FA5}">
                      <a16:colId xmlns:a16="http://schemas.microsoft.com/office/drawing/2014/main" val="3884564475"/>
                    </a:ext>
                  </a:extLst>
                </a:gridCol>
              </a:tblGrid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089692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732765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102228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P10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P9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P8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P7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P6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1793681"/>
                  </a:ext>
                </a:extLst>
              </a:tr>
              <a:tr h="486661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P5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P4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P3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P2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P1</a:t>
                      </a:r>
                    </a:p>
                  </a:txBody>
                  <a:tcPr marL="74499" marR="74499" marT="37249" marB="372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4093359"/>
                  </a:ext>
                </a:extLst>
              </a:tr>
            </a:tbl>
          </a:graphicData>
        </a:graphic>
      </p:graphicFrame>
      <p:sp>
        <p:nvSpPr>
          <p:cNvPr id="9" name="ZoneTexte 8">
            <a:extLst>
              <a:ext uri="{FF2B5EF4-FFF2-40B4-BE49-F238E27FC236}">
                <a16:creationId xmlns:a16="http://schemas.microsoft.com/office/drawing/2014/main" id="{28FA1171-7543-4791-534C-CFBB57FC3C0B}"/>
              </a:ext>
            </a:extLst>
          </p:cNvPr>
          <p:cNvSpPr txBox="1"/>
          <p:nvPr/>
        </p:nvSpPr>
        <p:spPr>
          <a:xfrm>
            <a:off x="1077511" y="39839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>
                <a:solidFill>
                  <a:srgbClr val="0070C0"/>
                </a:solidFill>
              </a:rPr>
              <a:t>KERNEL 5x5</a:t>
            </a:r>
          </a:p>
        </p:txBody>
      </p:sp>
    </p:spTree>
    <p:extLst>
      <p:ext uri="{BB962C8B-B14F-4D97-AF65-F5344CB8AC3E}">
        <p14:creationId xmlns:p14="http://schemas.microsoft.com/office/powerpoint/2010/main" val="520533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 : coins arrondis 102">
            <a:extLst>
              <a:ext uri="{FF2B5EF4-FFF2-40B4-BE49-F238E27FC236}">
                <a16:creationId xmlns:a16="http://schemas.microsoft.com/office/drawing/2014/main" id="{795E53B2-DD57-602D-44BF-7214D144F406}"/>
              </a:ext>
            </a:extLst>
          </p:cNvPr>
          <p:cNvSpPr/>
          <p:nvPr/>
        </p:nvSpPr>
        <p:spPr>
          <a:xfrm>
            <a:off x="7976429" y="1483507"/>
            <a:ext cx="909216" cy="2271108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Middle2</a:t>
            </a:r>
          </a:p>
          <a:p>
            <a:pPr algn="ctr"/>
            <a:r>
              <a:rPr lang="fr-FR" sz="1400" dirty="0"/>
              <a:t>Shift</a:t>
            </a:r>
          </a:p>
          <a:p>
            <a:pPr algn="ctr"/>
            <a:r>
              <a:rPr lang="fr-FR" sz="1400" dirty="0" err="1"/>
              <a:t>register</a:t>
            </a:r>
            <a:endParaRPr lang="fr-FR" sz="1400" dirty="0"/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CD171D53-395B-2214-0CC5-F2BA40B2BC52}"/>
              </a:ext>
            </a:extLst>
          </p:cNvPr>
          <p:cNvSpPr/>
          <p:nvPr/>
        </p:nvSpPr>
        <p:spPr>
          <a:xfrm>
            <a:off x="412636" y="511464"/>
            <a:ext cx="1669350" cy="582906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buffer_module</a:t>
            </a:r>
            <a:endParaRPr lang="fr-FR" dirty="0"/>
          </a:p>
          <a:p>
            <a:pPr algn="ctr"/>
            <a:r>
              <a:rPr lang="fr-FR" dirty="0"/>
              <a:t>(Part 1)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DD3B1AF0-E082-C0CD-6F75-7ADDBBF46BF1}"/>
              </a:ext>
            </a:extLst>
          </p:cNvPr>
          <p:cNvSpPr/>
          <p:nvPr/>
        </p:nvSpPr>
        <p:spPr>
          <a:xfrm>
            <a:off x="2711620" y="3719820"/>
            <a:ext cx="716594" cy="1901514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First</a:t>
            </a:r>
          </a:p>
          <a:p>
            <a:pPr algn="ctr"/>
            <a:r>
              <a:rPr lang="fr-FR" sz="1400" dirty="0"/>
              <a:t>Pixel</a:t>
            </a:r>
          </a:p>
          <a:p>
            <a:pPr algn="ctr"/>
            <a:r>
              <a:rPr lang="fr-FR" sz="1400" dirty="0"/>
              <a:t>Buffer</a:t>
            </a:r>
          </a:p>
          <a:p>
            <a:pPr algn="ctr"/>
            <a:r>
              <a:rPr lang="fr-FR" sz="1400" dirty="0"/>
              <a:t>(FIFO)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6FA2029B-9371-A2B3-6BE0-8B08C8892629}"/>
              </a:ext>
            </a:extLst>
          </p:cNvPr>
          <p:cNvSpPr/>
          <p:nvPr/>
        </p:nvSpPr>
        <p:spPr>
          <a:xfrm>
            <a:off x="905251" y="4773613"/>
            <a:ext cx="838235" cy="190151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Bottom</a:t>
            </a:r>
          </a:p>
          <a:p>
            <a:pPr algn="ctr"/>
            <a:r>
              <a:rPr lang="fr-FR" sz="1400" dirty="0"/>
              <a:t>Shift</a:t>
            </a:r>
          </a:p>
          <a:p>
            <a:pPr algn="ctr"/>
            <a:r>
              <a:rPr lang="fr-FR" sz="1400" dirty="0" err="1"/>
              <a:t>register</a:t>
            </a:r>
            <a:endParaRPr lang="fr-FR" sz="140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B24CD3A2-3E05-A5EC-3CCD-948B7D3D1E10}"/>
              </a:ext>
            </a:extLst>
          </p:cNvPr>
          <p:cNvCxnSpPr>
            <a:cxnSpLocks/>
          </p:cNvCxnSpPr>
          <p:nvPr/>
        </p:nvCxnSpPr>
        <p:spPr>
          <a:xfrm>
            <a:off x="140770" y="4920129"/>
            <a:ext cx="74933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FF4052C-56C8-424B-5AA5-7A657DBFF0E8}"/>
              </a:ext>
            </a:extLst>
          </p:cNvPr>
          <p:cNvCxnSpPr>
            <a:cxnSpLocks/>
          </p:cNvCxnSpPr>
          <p:nvPr/>
        </p:nvCxnSpPr>
        <p:spPr>
          <a:xfrm flipV="1">
            <a:off x="488644" y="486380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F15A56F9-A531-B386-E9C4-284005862F63}"/>
              </a:ext>
            </a:extLst>
          </p:cNvPr>
          <p:cNvSpPr txBox="1"/>
          <p:nvPr/>
        </p:nvSpPr>
        <p:spPr>
          <a:xfrm>
            <a:off x="435407" y="48590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FA33F88-E25A-8292-03A5-800CE05206A5}"/>
              </a:ext>
            </a:extLst>
          </p:cNvPr>
          <p:cNvSpPr txBox="1"/>
          <p:nvPr/>
        </p:nvSpPr>
        <p:spPr>
          <a:xfrm>
            <a:off x="71143" y="5128781"/>
            <a:ext cx="4301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clk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C0376DA7-2C51-9A9F-6773-14CDE781BF3D}"/>
              </a:ext>
            </a:extLst>
          </p:cNvPr>
          <p:cNvCxnSpPr>
            <a:cxnSpLocks/>
          </p:cNvCxnSpPr>
          <p:nvPr/>
        </p:nvCxnSpPr>
        <p:spPr>
          <a:xfrm>
            <a:off x="140770" y="5498113"/>
            <a:ext cx="75671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EE4F19C0-C6E5-FBC4-9169-E95F17A381BD}"/>
              </a:ext>
            </a:extLst>
          </p:cNvPr>
          <p:cNvCxnSpPr>
            <a:cxnSpLocks/>
          </p:cNvCxnSpPr>
          <p:nvPr/>
        </p:nvCxnSpPr>
        <p:spPr>
          <a:xfrm flipV="1">
            <a:off x="496029" y="544179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8D3F256F-0764-1145-80E3-D31236278C46}"/>
              </a:ext>
            </a:extLst>
          </p:cNvPr>
          <p:cNvSpPr txBox="1"/>
          <p:nvPr/>
        </p:nvSpPr>
        <p:spPr>
          <a:xfrm>
            <a:off x="427566" y="54239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7B6F564-0AAD-F4C8-6BC0-85B8FDADB0E8}"/>
              </a:ext>
            </a:extLst>
          </p:cNvPr>
          <p:cNvSpPr txBox="1"/>
          <p:nvPr/>
        </p:nvSpPr>
        <p:spPr>
          <a:xfrm>
            <a:off x="71143" y="4539469"/>
            <a:ext cx="558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reset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D9C8C7F-A539-2D11-2606-0F14F1FF91C3}"/>
              </a:ext>
            </a:extLst>
          </p:cNvPr>
          <p:cNvSpPr txBox="1"/>
          <p:nvPr/>
        </p:nvSpPr>
        <p:spPr>
          <a:xfrm>
            <a:off x="71142" y="5816298"/>
            <a:ext cx="775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data_in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0ABB2CFC-E637-5FAE-D275-B60C90E90BBD}"/>
              </a:ext>
            </a:extLst>
          </p:cNvPr>
          <p:cNvCxnSpPr>
            <a:cxnSpLocks/>
          </p:cNvCxnSpPr>
          <p:nvPr/>
        </p:nvCxnSpPr>
        <p:spPr>
          <a:xfrm>
            <a:off x="140770" y="6185630"/>
            <a:ext cx="75671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DDCC831B-FD2F-C93F-6AA4-223917997100}"/>
              </a:ext>
            </a:extLst>
          </p:cNvPr>
          <p:cNvCxnSpPr>
            <a:cxnSpLocks/>
          </p:cNvCxnSpPr>
          <p:nvPr/>
        </p:nvCxnSpPr>
        <p:spPr>
          <a:xfrm flipV="1">
            <a:off x="496029" y="612930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C8B3437F-1CE9-A3B6-7D02-42D66886A5D4}"/>
              </a:ext>
            </a:extLst>
          </p:cNvPr>
          <p:cNvSpPr txBox="1"/>
          <p:nvPr/>
        </p:nvSpPr>
        <p:spPr>
          <a:xfrm>
            <a:off x="427566" y="61114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A83C0810-98EB-9942-2E62-B1974D090723}"/>
              </a:ext>
            </a:extLst>
          </p:cNvPr>
          <p:cNvSpPr txBox="1"/>
          <p:nvPr/>
        </p:nvSpPr>
        <p:spPr>
          <a:xfrm>
            <a:off x="1736690" y="5002511"/>
            <a:ext cx="1006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first_pix_in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901CC7C0-ADBE-32C2-B938-DC2E17464412}"/>
              </a:ext>
            </a:extLst>
          </p:cNvPr>
          <p:cNvCxnSpPr>
            <a:cxnSpLocks/>
          </p:cNvCxnSpPr>
          <p:nvPr/>
        </p:nvCxnSpPr>
        <p:spPr>
          <a:xfrm>
            <a:off x="1743486" y="5379277"/>
            <a:ext cx="99224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97B88D9E-6427-1280-3B3D-5534679FC0DD}"/>
              </a:ext>
            </a:extLst>
          </p:cNvPr>
          <p:cNvCxnSpPr>
            <a:cxnSpLocks/>
          </p:cNvCxnSpPr>
          <p:nvPr/>
        </p:nvCxnSpPr>
        <p:spPr>
          <a:xfrm flipV="1">
            <a:off x="2156799" y="532295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652C71BC-1A85-044A-E588-AB11BAE9D894}"/>
              </a:ext>
            </a:extLst>
          </p:cNvPr>
          <p:cNvSpPr txBox="1"/>
          <p:nvPr/>
        </p:nvSpPr>
        <p:spPr>
          <a:xfrm>
            <a:off x="2088336" y="53051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57BB2EF8-29C6-73FD-F056-B95F8EDA4ED4}"/>
              </a:ext>
            </a:extLst>
          </p:cNvPr>
          <p:cNvSpPr txBox="1"/>
          <p:nvPr/>
        </p:nvSpPr>
        <p:spPr>
          <a:xfrm>
            <a:off x="11167533" y="5445476"/>
            <a:ext cx="8836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pixel_25</a:t>
            </a:r>
          </a:p>
        </p:txBody>
      </p: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7D4DE7F8-469D-4611-0776-57C6C522361F}"/>
              </a:ext>
            </a:extLst>
          </p:cNvPr>
          <p:cNvCxnSpPr>
            <a:cxnSpLocks/>
          </p:cNvCxnSpPr>
          <p:nvPr/>
        </p:nvCxnSpPr>
        <p:spPr>
          <a:xfrm>
            <a:off x="1743486" y="5863044"/>
            <a:ext cx="1028026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DDD19123-EB03-D713-0F2D-D873C6593BB7}"/>
              </a:ext>
            </a:extLst>
          </p:cNvPr>
          <p:cNvCxnSpPr>
            <a:cxnSpLocks/>
          </p:cNvCxnSpPr>
          <p:nvPr/>
        </p:nvCxnSpPr>
        <p:spPr>
          <a:xfrm flipV="1">
            <a:off x="11594389" y="581225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9CE4DB4F-6FF2-C2F8-0AAB-17E364879FF1}"/>
              </a:ext>
            </a:extLst>
          </p:cNvPr>
          <p:cNvSpPr txBox="1"/>
          <p:nvPr/>
        </p:nvSpPr>
        <p:spPr>
          <a:xfrm>
            <a:off x="11525926" y="57944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D4A56603-2FDF-FE7C-150E-542C435B1783}"/>
              </a:ext>
            </a:extLst>
          </p:cNvPr>
          <p:cNvSpPr txBox="1"/>
          <p:nvPr/>
        </p:nvSpPr>
        <p:spPr>
          <a:xfrm>
            <a:off x="11167532" y="6166881"/>
            <a:ext cx="8332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pixel_21</a:t>
            </a:r>
          </a:p>
        </p:txBody>
      </p: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F27179CA-B9CA-0701-BA47-6D62D9236E66}"/>
              </a:ext>
            </a:extLst>
          </p:cNvPr>
          <p:cNvCxnSpPr>
            <a:cxnSpLocks/>
          </p:cNvCxnSpPr>
          <p:nvPr/>
        </p:nvCxnSpPr>
        <p:spPr>
          <a:xfrm>
            <a:off x="1743486" y="6522992"/>
            <a:ext cx="1028026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467AE472-3838-A056-010D-2D80BE54C06F}"/>
              </a:ext>
            </a:extLst>
          </p:cNvPr>
          <p:cNvCxnSpPr>
            <a:cxnSpLocks/>
          </p:cNvCxnSpPr>
          <p:nvPr/>
        </p:nvCxnSpPr>
        <p:spPr>
          <a:xfrm flipV="1">
            <a:off x="11587763" y="647220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E98D2334-1098-2B0B-D8BE-7275838D6EA6}"/>
              </a:ext>
            </a:extLst>
          </p:cNvPr>
          <p:cNvSpPr txBox="1"/>
          <p:nvPr/>
        </p:nvSpPr>
        <p:spPr>
          <a:xfrm>
            <a:off x="11517192" y="647220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7E8B5878-87F0-8A3F-8A47-2C771E58BB7D}"/>
              </a:ext>
            </a:extLst>
          </p:cNvPr>
          <p:cNvCxnSpPr>
            <a:cxnSpLocks/>
          </p:cNvCxnSpPr>
          <p:nvPr/>
        </p:nvCxnSpPr>
        <p:spPr>
          <a:xfrm>
            <a:off x="2057579" y="3920302"/>
            <a:ext cx="65952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D5F45D66-5D4D-C38C-43D4-7EAB553BE660}"/>
              </a:ext>
            </a:extLst>
          </p:cNvPr>
          <p:cNvCxnSpPr>
            <a:cxnSpLocks/>
          </p:cNvCxnSpPr>
          <p:nvPr/>
        </p:nvCxnSpPr>
        <p:spPr>
          <a:xfrm flipV="1">
            <a:off x="2330271" y="386398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5AD42CE1-82BF-1A9C-843D-03C75BDFE706}"/>
              </a:ext>
            </a:extLst>
          </p:cNvPr>
          <p:cNvSpPr txBox="1"/>
          <p:nvPr/>
        </p:nvSpPr>
        <p:spPr>
          <a:xfrm>
            <a:off x="2277034" y="38591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A10D9C92-4390-5867-4518-74711672D59C}"/>
              </a:ext>
            </a:extLst>
          </p:cNvPr>
          <p:cNvSpPr txBox="1"/>
          <p:nvPr/>
        </p:nvSpPr>
        <p:spPr>
          <a:xfrm>
            <a:off x="1941130" y="4048258"/>
            <a:ext cx="429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clk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6F91A6EE-8799-73CA-7DB5-EE5E63052FA3}"/>
              </a:ext>
            </a:extLst>
          </p:cNvPr>
          <p:cNvCxnSpPr>
            <a:cxnSpLocks/>
          </p:cNvCxnSpPr>
          <p:nvPr/>
        </p:nvCxnSpPr>
        <p:spPr>
          <a:xfrm>
            <a:off x="2057579" y="4366615"/>
            <a:ext cx="66690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E4ED53EE-75E8-A604-C25F-CBFFB2A44F08}"/>
              </a:ext>
            </a:extLst>
          </p:cNvPr>
          <p:cNvCxnSpPr>
            <a:cxnSpLocks/>
          </p:cNvCxnSpPr>
          <p:nvPr/>
        </p:nvCxnSpPr>
        <p:spPr>
          <a:xfrm flipV="1">
            <a:off x="2337656" y="431029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3449CB55-FDAE-CDD2-2F58-C9B2B1D76AA8}"/>
              </a:ext>
            </a:extLst>
          </p:cNvPr>
          <p:cNvSpPr txBox="1"/>
          <p:nvPr/>
        </p:nvSpPr>
        <p:spPr>
          <a:xfrm>
            <a:off x="2277034" y="4315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6D361B43-6815-27DC-D024-746D464418A4}"/>
              </a:ext>
            </a:extLst>
          </p:cNvPr>
          <p:cNvSpPr txBox="1"/>
          <p:nvPr/>
        </p:nvSpPr>
        <p:spPr>
          <a:xfrm>
            <a:off x="1906163" y="3583382"/>
            <a:ext cx="58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reset</a:t>
            </a:r>
          </a:p>
        </p:txBody>
      </p: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DB9B8357-9B54-CD86-0C40-71342F91009C}"/>
              </a:ext>
            </a:extLst>
          </p:cNvPr>
          <p:cNvCxnSpPr>
            <a:cxnSpLocks/>
          </p:cNvCxnSpPr>
          <p:nvPr/>
        </p:nvCxnSpPr>
        <p:spPr>
          <a:xfrm>
            <a:off x="1538637" y="4701797"/>
            <a:ext cx="118510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056711B0-EA39-C816-B873-98312F2041BC}"/>
              </a:ext>
            </a:extLst>
          </p:cNvPr>
          <p:cNvCxnSpPr>
            <a:cxnSpLocks/>
          </p:cNvCxnSpPr>
          <p:nvPr/>
        </p:nvCxnSpPr>
        <p:spPr>
          <a:xfrm flipV="1">
            <a:off x="2286976" y="465315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DB55BEEE-E00F-84CC-B09F-DD7936A81E2C}"/>
              </a:ext>
            </a:extLst>
          </p:cNvPr>
          <p:cNvSpPr txBox="1"/>
          <p:nvPr/>
        </p:nvSpPr>
        <p:spPr>
          <a:xfrm>
            <a:off x="2218513" y="463532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8BF911B7-C9AF-90C9-DB8A-F4D4B7E4DFC3}"/>
              </a:ext>
            </a:extLst>
          </p:cNvPr>
          <p:cNvSpPr txBox="1"/>
          <p:nvPr/>
        </p:nvSpPr>
        <p:spPr>
          <a:xfrm>
            <a:off x="3438007" y="4314026"/>
            <a:ext cx="1166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first_pix_out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D8E7E3C9-D9BF-42D5-0387-2E754EE1D1A4}"/>
              </a:ext>
            </a:extLst>
          </p:cNvPr>
          <p:cNvCxnSpPr>
            <a:cxnSpLocks/>
          </p:cNvCxnSpPr>
          <p:nvPr/>
        </p:nvCxnSpPr>
        <p:spPr>
          <a:xfrm>
            <a:off x="3438007" y="4654098"/>
            <a:ext cx="109357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90A6CA0B-26CF-4A82-A9F2-E54C7F17C4D2}"/>
              </a:ext>
            </a:extLst>
          </p:cNvPr>
          <p:cNvCxnSpPr>
            <a:cxnSpLocks/>
          </p:cNvCxnSpPr>
          <p:nvPr/>
        </p:nvCxnSpPr>
        <p:spPr>
          <a:xfrm flipV="1">
            <a:off x="3799030" y="459777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ZoneTexte 51">
            <a:extLst>
              <a:ext uri="{FF2B5EF4-FFF2-40B4-BE49-F238E27FC236}">
                <a16:creationId xmlns:a16="http://schemas.microsoft.com/office/drawing/2014/main" id="{B75D505D-4C55-E703-9182-F4184462E79E}"/>
              </a:ext>
            </a:extLst>
          </p:cNvPr>
          <p:cNvSpPr txBox="1"/>
          <p:nvPr/>
        </p:nvSpPr>
        <p:spPr>
          <a:xfrm>
            <a:off x="3730567" y="45799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53" name="Rectangle : coins arrondis 52">
            <a:extLst>
              <a:ext uri="{FF2B5EF4-FFF2-40B4-BE49-F238E27FC236}">
                <a16:creationId xmlns:a16="http://schemas.microsoft.com/office/drawing/2014/main" id="{8113FFB2-5ABB-DB3C-FA6C-A0317A719A38}"/>
              </a:ext>
            </a:extLst>
          </p:cNvPr>
          <p:cNvSpPr/>
          <p:nvPr/>
        </p:nvSpPr>
        <p:spPr>
          <a:xfrm>
            <a:off x="4509937" y="3181749"/>
            <a:ext cx="889316" cy="225605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Middle1</a:t>
            </a:r>
          </a:p>
          <a:p>
            <a:pPr algn="ctr"/>
            <a:r>
              <a:rPr lang="fr-FR" sz="1400" dirty="0"/>
              <a:t>Shift</a:t>
            </a:r>
          </a:p>
          <a:p>
            <a:pPr algn="ctr"/>
            <a:r>
              <a:rPr lang="fr-FR" sz="1400" dirty="0" err="1"/>
              <a:t>register</a:t>
            </a:r>
            <a:endParaRPr lang="fr-FR" sz="1400" dirty="0"/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01B99947-72B0-CDB0-CA29-ED7E406CA3DB}"/>
              </a:ext>
            </a:extLst>
          </p:cNvPr>
          <p:cNvSpPr txBox="1"/>
          <p:nvPr/>
        </p:nvSpPr>
        <p:spPr>
          <a:xfrm>
            <a:off x="5335523" y="3321936"/>
            <a:ext cx="959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sec_pix_in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67" name="Connecteur droit 66">
            <a:extLst>
              <a:ext uri="{FF2B5EF4-FFF2-40B4-BE49-F238E27FC236}">
                <a16:creationId xmlns:a16="http://schemas.microsoft.com/office/drawing/2014/main" id="{F8543366-4BED-6DF3-59F0-1720CA1FFB4D}"/>
              </a:ext>
            </a:extLst>
          </p:cNvPr>
          <p:cNvCxnSpPr>
            <a:cxnSpLocks/>
          </p:cNvCxnSpPr>
          <p:nvPr/>
        </p:nvCxnSpPr>
        <p:spPr>
          <a:xfrm>
            <a:off x="5391306" y="3687914"/>
            <a:ext cx="876874" cy="968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9D7B36F5-E38B-9653-3882-2CCFDD7B6559}"/>
              </a:ext>
            </a:extLst>
          </p:cNvPr>
          <p:cNvCxnSpPr>
            <a:cxnSpLocks/>
          </p:cNvCxnSpPr>
          <p:nvPr/>
        </p:nvCxnSpPr>
        <p:spPr>
          <a:xfrm flipV="1">
            <a:off x="5640749" y="363159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ZoneTexte 68">
            <a:extLst>
              <a:ext uri="{FF2B5EF4-FFF2-40B4-BE49-F238E27FC236}">
                <a16:creationId xmlns:a16="http://schemas.microsoft.com/office/drawing/2014/main" id="{4071C551-A8F8-832C-8A2F-C5770E63CA1B}"/>
              </a:ext>
            </a:extLst>
          </p:cNvPr>
          <p:cNvSpPr txBox="1"/>
          <p:nvPr/>
        </p:nvSpPr>
        <p:spPr>
          <a:xfrm>
            <a:off x="5584780" y="361383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C8588253-B788-3D6E-B475-53392F2FDDCC}"/>
              </a:ext>
            </a:extLst>
          </p:cNvPr>
          <p:cNvCxnSpPr>
            <a:cxnSpLocks/>
          </p:cNvCxnSpPr>
          <p:nvPr/>
        </p:nvCxnSpPr>
        <p:spPr>
          <a:xfrm>
            <a:off x="5399253" y="4258417"/>
            <a:ext cx="6617176" cy="586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Connecteur droit 78">
            <a:extLst>
              <a:ext uri="{FF2B5EF4-FFF2-40B4-BE49-F238E27FC236}">
                <a16:creationId xmlns:a16="http://schemas.microsoft.com/office/drawing/2014/main" id="{E0A3A5AF-F064-B2AA-186B-0CFEB554E8FD}"/>
              </a:ext>
            </a:extLst>
          </p:cNvPr>
          <p:cNvCxnSpPr>
            <a:cxnSpLocks/>
          </p:cNvCxnSpPr>
          <p:nvPr/>
        </p:nvCxnSpPr>
        <p:spPr>
          <a:xfrm>
            <a:off x="5399253" y="5012015"/>
            <a:ext cx="661717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Rectangle : coins arrondis 81">
            <a:extLst>
              <a:ext uri="{FF2B5EF4-FFF2-40B4-BE49-F238E27FC236}">
                <a16:creationId xmlns:a16="http://schemas.microsoft.com/office/drawing/2014/main" id="{31673A54-4292-4144-457B-0AE4991B9A5F}"/>
              </a:ext>
            </a:extLst>
          </p:cNvPr>
          <p:cNvSpPr/>
          <p:nvPr/>
        </p:nvSpPr>
        <p:spPr>
          <a:xfrm>
            <a:off x="6251019" y="1924316"/>
            <a:ext cx="787584" cy="2043381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Second</a:t>
            </a:r>
          </a:p>
          <a:p>
            <a:pPr algn="ctr"/>
            <a:r>
              <a:rPr lang="fr-FR" sz="1400" dirty="0"/>
              <a:t>Pixel</a:t>
            </a:r>
          </a:p>
          <a:p>
            <a:pPr algn="ctr"/>
            <a:r>
              <a:rPr lang="fr-FR" sz="1400" dirty="0"/>
              <a:t>Buffer</a:t>
            </a:r>
          </a:p>
          <a:p>
            <a:pPr algn="ctr"/>
            <a:r>
              <a:rPr lang="fr-FR" sz="1400" dirty="0"/>
              <a:t>(FIFO)</a:t>
            </a:r>
          </a:p>
        </p:txBody>
      </p: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9CDA754C-9890-74EB-F4FE-F890FA4D2DD5}"/>
              </a:ext>
            </a:extLst>
          </p:cNvPr>
          <p:cNvCxnSpPr>
            <a:cxnSpLocks/>
          </p:cNvCxnSpPr>
          <p:nvPr/>
        </p:nvCxnSpPr>
        <p:spPr>
          <a:xfrm>
            <a:off x="1538637" y="3041072"/>
            <a:ext cx="47239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85CC3B8D-DA45-A4F5-92C4-27BF6C1AC4C1}"/>
              </a:ext>
            </a:extLst>
          </p:cNvPr>
          <p:cNvCxnSpPr>
            <a:cxnSpLocks/>
          </p:cNvCxnSpPr>
          <p:nvPr/>
        </p:nvCxnSpPr>
        <p:spPr>
          <a:xfrm flipV="1">
            <a:off x="5641328" y="299278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ZoneTexte 97">
            <a:extLst>
              <a:ext uri="{FF2B5EF4-FFF2-40B4-BE49-F238E27FC236}">
                <a16:creationId xmlns:a16="http://schemas.microsoft.com/office/drawing/2014/main" id="{AA58E815-A5ED-314B-D2E6-971BCC2D288E}"/>
              </a:ext>
            </a:extLst>
          </p:cNvPr>
          <p:cNvSpPr txBox="1"/>
          <p:nvPr/>
        </p:nvSpPr>
        <p:spPr>
          <a:xfrm>
            <a:off x="5572865" y="297496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</a:p>
        </p:txBody>
      </p:sp>
      <p:sp>
        <p:nvSpPr>
          <p:cNvPr id="99" name="ZoneTexte 98">
            <a:extLst>
              <a:ext uri="{FF2B5EF4-FFF2-40B4-BE49-F238E27FC236}">
                <a16:creationId xmlns:a16="http://schemas.microsoft.com/office/drawing/2014/main" id="{7FD044E1-6C55-901E-CFCC-242C7E45D4B1}"/>
              </a:ext>
            </a:extLst>
          </p:cNvPr>
          <p:cNvSpPr txBox="1"/>
          <p:nvPr/>
        </p:nvSpPr>
        <p:spPr>
          <a:xfrm>
            <a:off x="6966843" y="2720934"/>
            <a:ext cx="11502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sec_pix_out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101" name="Connecteur droit 100">
            <a:extLst>
              <a:ext uri="{FF2B5EF4-FFF2-40B4-BE49-F238E27FC236}">
                <a16:creationId xmlns:a16="http://schemas.microsoft.com/office/drawing/2014/main" id="{73298A06-38F6-F0DE-95AD-040C56E4E26D}"/>
              </a:ext>
            </a:extLst>
          </p:cNvPr>
          <p:cNvCxnSpPr>
            <a:cxnSpLocks/>
          </p:cNvCxnSpPr>
          <p:nvPr/>
        </p:nvCxnSpPr>
        <p:spPr>
          <a:xfrm flipV="1">
            <a:off x="7387645" y="302567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ZoneTexte 101">
            <a:extLst>
              <a:ext uri="{FF2B5EF4-FFF2-40B4-BE49-F238E27FC236}">
                <a16:creationId xmlns:a16="http://schemas.microsoft.com/office/drawing/2014/main" id="{9A6536B5-0B58-689D-B8EC-F869CAF4A7AB}"/>
              </a:ext>
            </a:extLst>
          </p:cNvPr>
          <p:cNvSpPr txBox="1"/>
          <p:nvPr/>
        </p:nvSpPr>
        <p:spPr>
          <a:xfrm>
            <a:off x="7319182" y="30078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161" name="ZoneTexte 160">
            <a:extLst>
              <a:ext uri="{FF2B5EF4-FFF2-40B4-BE49-F238E27FC236}">
                <a16:creationId xmlns:a16="http://schemas.microsoft.com/office/drawing/2014/main" id="{DEC2CDB1-04C3-A249-EF9F-5F31DC35335A}"/>
              </a:ext>
            </a:extLst>
          </p:cNvPr>
          <p:cNvSpPr txBox="1"/>
          <p:nvPr/>
        </p:nvSpPr>
        <p:spPr>
          <a:xfrm>
            <a:off x="11124841" y="3868252"/>
            <a:ext cx="87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pixel_20</a:t>
            </a:r>
          </a:p>
        </p:txBody>
      </p:sp>
      <p:cxnSp>
        <p:nvCxnSpPr>
          <p:cNvPr id="162" name="Connecteur droit 161">
            <a:extLst>
              <a:ext uri="{FF2B5EF4-FFF2-40B4-BE49-F238E27FC236}">
                <a16:creationId xmlns:a16="http://schemas.microsoft.com/office/drawing/2014/main" id="{090F66B2-660E-9545-2579-75C4DFA9E2B5}"/>
              </a:ext>
            </a:extLst>
          </p:cNvPr>
          <p:cNvCxnSpPr>
            <a:cxnSpLocks/>
          </p:cNvCxnSpPr>
          <p:nvPr/>
        </p:nvCxnSpPr>
        <p:spPr>
          <a:xfrm flipV="1">
            <a:off x="11550938" y="420795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3" name="ZoneTexte 162">
            <a:extLst>
              <a:ext uri="{FF2B5EF4-FFF2-40B4-BE49-F238E27FC236}">
                <a16:creationId xmlns:a16="http://schemas.microsoft.com/office/drawing/2014/main" id="{6EFD3E77-8CA6-A498-0B87-D7E8E270A2CE}"/>
              </a:ext>
            </a:extLst>
          </p:cNvPr>
          <p:cNvSpPr txBox="1"/>
          <p:nvPr/>
        </p:nvSpPr>
        <p:spPr>
          <a:xfrm>
            <a:off x="11466356" y="424918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164" name="ZoneTexte 163">
            <a:extLst>
              <a:ext uri="{FF2B5EF4-FFF2-40B4-BE49-F238E27FC236}">
                <a16:creationId xmlns:a16="http://schemas.microsoft.com/office/drawing/2014/main" id="{17C5A396-10EA-368A-2455-29652109D55B}"/>
              </a:ext>
            </a:extLst>
          </p:cNvPr>
          <p:cNvSpPr txBox="1"/>
          <p:nvPr/>
        </p:nvSpPr>
        <p:spPr>
          <a:xfrm>
            <a:off x="10864001" y="4354803"/>
            <a:ext cx="463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…</a:t>
            </a:r>
          </a:p>
        </p:txBody>
      </p:sp>
      <p:sp>
        <p:nvSpPr>
          <p:cNvPr id="167" name="ZoneTexte 166">
            <a:extLst>
              <a:ext uri="{FF2B5EF4-FFF2-40B4-BE49-F238E27FC236}">
                <a16:creationId xmlns:a16="http://schemas.microsoft.com/office/drawing/2014/main" id="{365870F4-7C23-C35E-4E5B-9B32AA4D1327}"/>
              </a:ext>
            </a:extLst>
          </p:cNvPr>
          <p:cNvSpPr txBox="1"/>
          <p:nvPr/>
        </p:nvSpPr>
        <p:spPr>
          <a:xfrm>
            <a:off x="11117455" y="4642683"/>
            <a:ext cx="828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pixel_16</a:t>
            </a:r>
          </a:p>
        </p:txBody>
      </p:sp>
      <p:cxnSp>
        <p:nvCxnSpPr>
          <p:cNvPr id="168" name="Connecteur droit 167">
            <a:extLst>
              <a:ext uri="{FF2B5EF4-FFF2-40B4-BE49-F238E27FC236}">
                <a16:creationId xmlns:a16="http://schemas.microsoft.com/office/drawing/2014/main" id="{3E73DEF0-9B48-39A1-515D-ABAD28925E43}"/>
              </a:ext>
            </a:extLst>
          </p:cNvPr>
          <p:cNvCxnSpPr>
            <a:cxnSpLocks/>
          </p:cNvCxnSpPr>
          <p:nvPr/>
        </p:nvCxnSpPr>
        <p:spPr>
          <a:xfrm flipV="1">
            <a:off x="11544312" y="495569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9" name="ZoneTexte 168">
            <a:extLst>
              <a:ext uri="{FF2B5EF4-FFF2-40B4-BE49-F238E27FC236}">
                <a16:creationId xmlns:a16="http://schemas.microsoft.com/office/drawing/2014/main" id="{6071EDEE-1F82-0436-03DB-4815539BB756}"/>
              </a:ext>
            </a:extLst>
          </p:cNvPr>
          <p:cNvSpPr txBox="1"/>
          <p:nvPr/>
        </p:nvSpPr>
        <p:spPr>
          <a:xfrm>
            <a:off x="11475849" y="49378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27B5408-FCEC-CD2B-3154-E54ED34433E1}"/>
              </a:ext>
            </a:extLst>
          </p:cNvPr>
          <p:cNvCxnSpPr>
            <a:cxnSpLocks/>
          </p:cNvCxnSpPr>
          <p:nvPr/>
        </p:nvCxnSpPr>
        <p:spPr>
          <a:xfrm>
            <a:off x="1540546" y="2508485"/>
            <a:ext cx="2170" cy="219331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8D3ABD13-806A-1176-8F57-6E0369AD41E9}"/>
              </a:ext>
            </a:extLst>
          </p:cNvPr>
          <p:cNvCxnSpPr>
            <a:cxnSpLocks/>
          </p:cNvCxnSpPr>
          <p:nvPr/>
        </p:nvCxnSpPr>
        <p:spPr>
          <a:xfrm>
            <a:off x="140770" y="3500889"/>
            <a:ext cx="1400533" cy="261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CBB8A63D-8E33-2833-780B-02FF5E96F521}"/>
              </a:ext>
            </a:extLst>
          </p:cNvPr>
          <p:cNvCxnSpPr>
            <a:cxnSpLocks/>
          </p:cNvCxnSpPr>
          <p:nvPr/>
        </p:nvCxnSpPr>
        <p:spPr>
          <a:xfrm flipV="1">
            <a:off x="565806" y="346612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ZoneTexte 75">
            <a:extLst>
              <a:ext uri="{FF2B5EF4-FFF2-40B4-BE49-F238E27FC236}">
                <a16:creationId xmlns:a16="http://schemas.microsoft.com/office/drawing/2014/main" id="{306F67C6-FB42-1F02-900C-3C41D3F99EC4}"/>
              </a:ext>
            </a:extLst>
          </p:cNvPr>
          <p:cNvSpPr txBox="1"/>
          <p:nvPr/>
        </p:nvSpPr>
        <p:spPr>
          <a:xfrm>
            <a:off x="475356" y="349097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D3B9AD16-0843-0B63-9D5D-60D37BE51602}"/>
              </a:ext>
            </a:extLst>
          </p:cNvPr>
          <p:cNvSpPr txBox="1"/>
          <p:nvPr/>
        </p:nvSpPr>
        <p:spPr>
          <a:xfrm>
            <a:off x="130552" y="3131556"/>
            <a:ext cx="3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x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6D4ED63-96E7-2FD1-4686-BD5E4547897D}"/>
              </a:ext>
            </a:extLst>
          </p:cNvPr>
          <p:cNvSpPr txBox="1"/>
          <p:nvPr/>
        </p:nvSpPr>
        <p:spPr>
          <a:xfrm>
            <a:off x="11012386" y="5840216"/>
            <a:ext cx="470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…</a:t>
            </a:r>
          </a:p>
        </p:txBody>
      </p:sp>
      <p:cxnSp>
        <p:nvCxnSpPr>
          <p:cNvPr id="113" name="Connecteur droit 112">
            <a:extLst>
              <a:ext uri="{FF2B5EF4-FFF2-40B4-BE49-F238E27FC236}">
                <a16:creationId xmlns:a16="http://schemas.microsoft.com/office/drawing/2014/main" id="{7518747E-C78A-444E-CB18-A9841EA935FB}"/>
              </a:ext>
            </a:extLst>
          </p:cNvPr>
          <p:cNvCxnSpPr>
            <a:cxnSpLocks/>
          </p:cNvCxnSpPr>
          <p:nvPr/>
        </p:nvCxnSpPr>
        <p:spPr>
          <a:xfrm>
            <a:off x="3855896" y="3765464"/>
            <a:ext cx="65952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Connecteur droit 113">
            <a:extLst>
              <a:ext uri="{FF2B5EF4-FFF2-40B4-BE49-F238E27FC236}">
                <a16:creationId xmlns:a16="http://schemas.microsoft.com/office/drawing/2014/main" id="{598704CD-4FDB-3609-2B75-2C454DAA2477}"/>
              </a:ext>
            </a:extLst>
          </p:cNvPr>
          <p:cNvCxnSpPr>
            <a:cxnSpLocks/>
          </p:cNvCxnSpPr>
          <p:nvPr/>
        </p:nvCxnSpPr>
        <p:spPr>
          <a:xfrm flipV="1">
            <a:off x="4128588" y="370914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5" name="ZoneTexte 114">
            <a:extLst>
              <a:ext uri="{FF2B5EF4-FFF2-40B4-BE49-F238E27FC236}">
                <a16:creationId xmlns:a16="http://schemas.microsoft.com/office/drawing/2014/main" id="{7FDD5383-C88D-BE84-0010-BCF63885CC70}"/>
              </a:ext>
            </a:extLst>
          </p:cNvPr>
          <p:cNvSpPr txBox="1"/>
          <p:nvPr/>
        </p:nvSpPr>
        <p:spPr>
          <a:xfrm>
            <a:off x="4075351" y="370435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32" name="ZoneTexte 131">
            <a:extLst>
              <a:ext uri="{FF2B5EF4-FFF2-40B4-BE49-F238E27FC236}">
                <a16:creationId xmlns:a16="http://schemas.microsoft.com/office/drawing/2014/main" id="{1BB08304-5F3E-D917-9C2D-1FFB5EB011D7}"/>
              </a:ext>
            </a:extLst>
          </p:cNvPr>
          <p:cNvSpPr txBox="1"/>
          <p:nvPr/>
        </p:nvSpPr>
        <p:spPr>
          <a:xfrm>
            <a:off x="3739447" y="3893420"/>
            <a:ext cx="429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clk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133" name="Connecteur droit 132">
            <a:extLst>
              <a:ext uri="{FF2B5EF4-FFF2-40B4-BE49-F238E27FC236}">
                <a16:creationId xmlns:a16="http://schemas.microsoft.com/office/drawing/2014/main" id="{8BD74150-DB2B-85C6-F31A-C146E0E72027}"/>
              </a:ext>
            </a:extLst>
          </p:cNvPr>
          <p:cNvCxnSpPr>
            <a:cxnSpLocks/>
          </p:cNvCxnSpPr>
          <p:nvPr/>
        </p:nvCxnSpPr>
        <p:spPr>
          <a:xfrm>
            <a:off x="3855896" y="4211777"/>
            <a:ext cx="66690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Connecteur droit 133">
            <a:extLst>
              <a:ext uri="{FF2B5EF4-FFF2-40B4-BE49-F238E27FC236}">
                <a16:creationId xmlns:a16="http://schemas.microsoft.com/office/drawing/2014/main" id="{6DE5CA20-B55E-4039-1ED4-89ACA4DF792E}"/>
              </a:ext>
            </a:extLst>
          </p:cNvPr>
          <p:cNvCxnSpPr>
            <a:cxnSpLocks/>
          </p:cNvCxnSpPr>
          <p:nvPr/>
        </p:nvCxnSpPr>
        <p:spPr>
          <a:xfrm flipV="1">
            <a:off x="4135973" y="415545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ZoneTexte 134">
            <a:extLst>
              <a:ext uri="{FF2B5EF4-FFF2-40B4-BE49-F238E27FC236}">
                <a16:creationId xmlns:a16="http://schemas.microsoft.com/office/drawing/2014/main" id="{12975571-419F-B9A0-6535-93BDA68BEB7A}"/>
              </a:ext>
            </a:extLst>
          </p:cNvPr>
          <p:cNvSpPr txBox="1"/>
          <p:nvPr/>
        </p:nvSpPr>
        <p:spPr>
          <a:xfrm>
            <a:off x="4075351" y="41602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36" name="ZoneTexte 135">
            <a:extLst>
              <a:ext uri="{FF2B5EF4-FFF2-40B4-BE49-F238E27FC236}">
                <a16:creationId xmlns:a16="http://schemas.microsoft.com/office/drawing/2014/main" id="{6EA498E0-620D-97DD-4EBB-0C4D0ACADCF1}"/>
              </a:ext>
            </a:extLst>
          </p:cNvPr>
          <p:cNvSpPr txBox="1"/>
          <p:nvPr/>
        </p:nvSpPr>
        <p:spPr>
          <a:xfrm>
            <a:off x="3704480" y="3428544"/>
            <a:ext cx="58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reset</a:t>
            </a:r>
          </a:p>
        </p:txBody>
      </p:sp>
      <p:cxnSp>
        <p:nvCxnSpPr>
          <p:cNvPr id="137" name="Connecteur droit 136">
            <a:extLst>
              <a:ext uri="{FF2B5EF4-FFF2-40B4-BE49-F238E27FC236}">
                <a16:creationId xmlns:a16="http://schemas.microsoft.com/office/drawing/2014/main" id="{6AFDD436-722E-3056-6F60-A98FE7A9DE45}"/>
              </a:ext>
            </a:extLst>
          </p:cNvPr>
          <p:cNvCxnSpPr>
            <a:cxnSpLocks/>
          </p:cNvCxnSpPr>
          <p:nvPr/>
        </p:nvCxnSpPr>
        <p:spPr>
          <a:xfrm>
            <a:off x="5595692" y="2279260"/>
            <a:ext cx="65952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8" name="Connecteur droit 137">
            <a:extLst>
              <a:ext uri="{FF2B5EF4-FFF2-40B4-BE49-F238E27FC236}">
                <a16:creationId xmlns:a16="http://schemas.microsoft.com/office/drawing/2014/main" id="{6E3D0E50-96A7-30ED-9B48-D163EA09D11D}"/>
              </a:ext>
            </a:extLst>
          </p:cNvPr>
          <p:cNvCxnSpPr>
            <a:cxnSpLocks/>
          </p:cNvCxnSpPr>
          <p:nvPr/>
        </p:nvCxnSpPr>
        <p:spPr>
          <a:xfrm flipV="1">
            <a:off x="5868384" y="222293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0" name="ZoneTexte 139">
            <a:extLst>
              <a:ext uri="{FF2B5EF4-FFF2-40B4-BE49-F238E27FC236}">
                <a16:creationId xmlns:a16="http://schemas.microsoft.com/office/drawing/2014/main" id="{BF96D668-1E2A-7D25-AE08-DB94EB377A79}"/>
              </a:ext>
            </a:extLst>
          </p:cNvPr>
          <p:cNvSpPr txBox="1"/>
          <p:nvPr/>
        </p:nvSpPr>
        <p:spPr>
          <a:xfrm>
            <a:off x="5815147" y="22181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41" name="ZoneTexte 140">
            <a:extLst>
              <a:ext uri="{FF2B5EF4-FFF2-40B4-BE49-F238E27FC236}">
                <a16:creationId xmlns:a16="http://schemas.microsoft.com/office/drawing/2014/main" id="{E377E660-2A77-C3CE-109B-8F006B1B4B8A}"/>
              </a:ext>
            </a:extLst>
          </p:cNvPr>
          <p:cNvSpPr txBox="1"/>
          <p:nvPr/>
        </p:nvSpPr>
        <p:spPr>
          <a:xfrm>
            <a:off x="5479243" y="2407216"/>
            <a:ext cx="429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clk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142" name="Connecteur droit 141">
            <a:extLst>
              <a:ext uri="{FF2B5EF4-FFF2-40B4-BE49-F238E27FC236}">
                <a16:creationId xmlns:a16="http://schemas.microsoft.com/office/drawing/2014/main" id="{B65A2AD5-088B-915D-54ED-626071518ECF}"/>
              </a:ext>
            </a:extLst>
          </p:cNvPr>
          <p:cNvCxnSpPr>
            <a:cxnSpLocks/>
          </p:cNvCxnSpPr>
          <p:nvPr/>
        </p:nvCxnSpPr>
        <p:spPr>
          <a:xfrm>
            <a:off x="5595692" y="2725573"/>
            <a:ext cx="66690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Connecteur droit 142">
            <a:extLst>
              <a:ext uri="{FF2B5EF4-FFF2-40B4-BE49-F238E27FC236}">
                <a16:creationId xmlns:a16="http://schemas.microsoft.com/office/drawing/2014/main" id="{FE0F92C7-128A-4CD2-C05F-E7D95EDF7B57}"/>
              </a:ext>
            </a:extLst>
          </p:cNvPr>
          <p:cNvCxnSpPr>
            <a:cxnSpLocks/>
          </p:cNvCxnSpPr>
          <p:nvPr/>
        </p:nvCxnSpPr>
        <p:spPr>
          <a:xfrm flipV="1">
            <a:off x="5875769" y="266925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4" name="ZoneTexte 143">
            <a:extLst>
              <a:ext uri="{FF2B5EF4-FFF2-40B4-BE49-F238E27FC236}">
                <a16:creationId xmlns:a16="http://schemas.microsoft.com/office/drawing/2014/main" id="{0DC69557-24C7-9D1E-DE35-EA8BFB288028}"/>
              </a:ext>
            </a:extLst>
          </p:cNvPr>
          <p:cNvSpPr txBox="1"/>
          <p:nvPr/>
        </p:nvSpPr>
        <p:spPr>
          <a:xfrm>
            <a:off x="5815147" y="267406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45" name="ZoneTexte 144">
            <a:extLst>
              <a:ext uri="{FF2B5EF4-FFF2-40B4-BE49-F238E27FC236}">
                <a16:creationId xmlns:a16="http://schemas.microsoft.com/office/drawing/2014/main" id="{8AD22183-3FEC-83BA-4590-4C3CC9BD807F}"/>
              </a:ext>
            </a:extLst>
          </p:cNvPr>
          <p:cNvSpPr txBox="1"/>
          <p:nvPr/>
        </p:nvSpPr>
        <p:spPr>
          <a:xfrm>
            <a:off x="5444276" y="1942340"/>
            <a:ext cx="58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reset</a:t>
            </a:r>
          </a:p>
        </p:txBody>
      </p:sp>
      <p:cxnSp>
        <p:nvCxnSpPr>
          <p:cNvPr id="146" name="Connecteur droit 145">
            <a:extLst>
              <a:ext uri="{FF2B5EF4-FFF2-40B4-BE49-F238E27FC236}">
                <a16:creationId xmlns:a16="http://schemas.microsoft.com/office/drawing/2014/main" id="{FCF9C3FD-6307-49D2-900B-CD96282DB953}"/>
              </a:ext>
            </a:extLst>
          </p:cNvPr>
          <p:cNvCxnSpPr>
            <a:cxnSpLocks/>
          </p:cNvCxnSpPr>
          <p:nvPr/>
        </p:nvCxnSpPr>
        <p:spPr>
          <a:xfrm>
            <a:off x="7306223" y="2146365"/>
            <a:ext cx="65952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Connecteur droit 146">
            <a:extLst>
              <a:ext uri="{FF2B5EF4-FFF2-40B4-BE49-F238E27FC236}">
                <a16:creationId xmlns:a16="http://schemas.microsoft.com/office/drawing/2014/main" id="{55092874-71AB-BC3D-474E-330A48677606}"/>
              </a:ext>
            </a:extLst>
          </p:cNvPr>
          <p:cNvCxnSpPr>
            <a:cxnSpLocks/>
          </p:cNvCxnSpPr>
          <p:nvPr/>
        </p:nvCxnSpPr>
        <p:spPr>
          <a:xfrm flipV="1">
            <a:off x="7578915" y="209004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8" name="ZoneTexte 147">
            <a:extLst>
              <a:ext uri="{FF2B5EF4-FFF2-40B4-BE49-F238E27FC236}">
                <a16:creationId xmlns:a16="http://schemas.microsoft.com/office/drawing/2014/main" id="{B9B4FD4D-3EBA-AF94-4343-007DE05AEC91}"/>
              </a:ext>
            </a:extLst>
          </p:cNvPr>
          <p:cNvSpPr txBox="1"/>
          <p:nvPr/>
        </p:nvSpPr>
        <p:spPr>
          <a:xfrm>
            <a:off x="7525678" y="208525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49" name="ZoneTexte 148">
            <a:extLst>
              <a:ext uri="{FF2B5EF4-FFF2-40B4-BE49-F238E27FC236}">
                <a16:creationId xmlns:a16="http://schemas.microsoft.com/office/drawing/2014/main" id="{7EC0C642-D07A-CDB6-81EB-4A6A23789FC1}"/>
              </a:ext>
            </a:extLst>
          </p:cNvPr>
          <p:cNvSpPr txBox="1"/>
          <p:nvPr/>
        </p:nvSpPr>
        <p:spPr>
          <a:xfrm>
            <a:off x="7189774" y="2274321"/>
            <a:ext cx="429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clk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150" name="Connecteur droit 149">
            <a:extLst>
              <a:ext uri="{FF2B5EF4-FFF2-40B4-BE49-F238E27FC236}">
                <a16:creationId xmlns:a16="http://schemas.microsoft.com/office/drawing/2014/main" id="{7DD80A67-61A9-9A55-2C8B-4E24EC9F6C91}"/>
              </a:ext>
            </a:extLst>
          </p:cNvPr>
          <p:cNvCxnSpPr>
            <a:cxnSpLocks/>
          </p:cNvCxnSpPr>
          <p:nvPr/>
        </p:nvCxnSpPr>
        <p:spPr>
          <a:xfrm>
            <a:off x="7306223" y="2592678"/>
            <a:ext cx="66690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1" name="Connecteur droit 150">
            <a:extLst>
              <a:ext uri="{FF2B5EF4-FFF2-40B4-BE49-F238E27FC236}">
                <a16:creationId xmlns:a16="http://schemas.microsoft.com/office/drawing/2014/main" id="{3758DB36-0657-734B-C19E-3714BEB426EA}"/>
              </a:ext>
            </a:extLst>
          </p:cNvPr>
          <p:cNvCxnSpPr>
            <a:cxnSpLocks/>
          </p:cNvCxnSpPr>
          <p:nvPr/>
        </p:nvCxnSpPr>
        <p:spPr>
          <a:xfrm flipV="1">
            <a:off x="7586300" y="253635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2" name="ZoneTexte 151">
            <a:extLst>
              <a:ext uri="{FF2B5EF4-FFF2-40B4-BE49-F238E27FC236}">
                <a16:creationId xmlns:a16="http://schemas.microsoft.com/office/drawing/2014/main" id="{72569E45-0A46-32C4-A769-4F172311FDAE}"/>
              </a:ext>
            </a:extLst>
          </p:cNvPr>
          <p:cNvSpPr txBox="1"/>
          <p:nvPr/>
        </p:nvSpPr>
        <p:spPr>
          <a:xfrm>
            <a:off x="7525678" y="25411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53" name="ZoneTexte 152">
            <a:extLst>
              <a:ext uri="{FF2B5EF4-FFF2-40B4-BE49-F238E27FC236}">
                <a16:creationId xmlns:a16="http://schemas.microsoft.com/office/drawing/2014/main" id="{091A5369-3567-3E40-D596-5E92F586A7D6}"/>
              </a:ext>
            </a:extLst>
          </p:cNvPr>
          <p:cNvSpPr txBox="1"/>
          <p:nvPr/>
        </p:nvSpPr>
        <p:spPr>
          <a:xfrm>
            <a:off x="7154807" y="1809445"/>
            <a:ext cx="58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reset</a:t>
            </a:r>
          </a:p>
        </p:txBody>
      </p:sp>
      <p:cxnSp>
        <p:nvCxnSpPr>
          <p:cNvPr id="183" name="Connecteur droit 182">
            <a:extLst>
              <a:ext uri="{FF2B5EF4-FFF2-40B4-BE49-F238E27FC236}">
                <a16:creationId xmlns:a16="http://schemas.microsoft.com/office/drawing/2014/main" id="{ECFDC1AF-52B4-45D8-2D98-3DF6BB7793E3}"/>
              </a:ext>
            </a:extLst>
          </p:cNvPr>
          <p:cNvCxnSpPr>
            <a:cxnSpLocks/>
          </p:cNvCxnSpPr>
          <p:nvPr/>
        </p:nvCxnSpPr>
        <p:spPr>
          <a:xfrm>
            <a:off x="5390814" y="4477268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4" name="Connecteur droit 183">
            <a:extLst>
              <a:ext uri="{FF2B5EF4-FFF2-40B4-BE49-F238E27FC236}">
                <a16:creationId xmlns:a16="http://schemas.microsoft.com/office/drawing/2014/main" id="{A75A7996-B3FF-B2AD-624A-C6E889A79FD1}"/>
              </a:ext>
            </a:extLst>
          </p:cNvPr>
          <p:cNvCxnSpPr>
            <a:cxnSpLocks/>
          </p:cNvCxnSpPr>
          <p:nvPr/>
        </p:nvCxnSpPr>
        <p:spPr>
          <a:xfrm>
            <a:off x="5399253" y="4842608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Connecteur droit 184">
            <a:extLst>
              <a:ext uri="{FF2B5EF4-FFF2-40B4-BE49-F238E27FC236}">
                <a16:creationId xmlns:a16="http://schemas.microsoft.com/office/drawing/2014/main" id="{FA7BCDEB-971C-1866-19FA-A1798B18C3A1}"/>
              </a:ext>
            </a:extLst>
          </p:cNvPr>
          <p:cNvCxnSpPr>
            <a:cxnSpLocks/>
          </p:cNvCxnSpPr>
          <p:nvPr/>
        </p:nvCxnSpPr>
        <p:spPr>
          <a:xfrm>
            <a:off x="5377787" y="4670577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7" name="Connecteur droit 186">
            <a:extLst>
              <a:ext uri="{FF2B5EF4-FFF2-40B4-BE49-F238E27FC236}">
                <a16:creationId xmlns:a16="http://schemas.microsoft.com/office/drawing/2014/main" id="{3C5627F0-4622-04C7-C064-2CAC7E619283}"/>
              </a:ext>
            </a:extLst>
          </p:cNvPr>
          <p:cNvCxnSpPr>
            <a:cxnSpLocks/>
          </p:cNvCxnSpPr>
          <p:nvPr/>
        </p:nvCxnSpPr>
        <p:spPr>
          <a:xfrm>
            <a:off x="1736171" y="6381168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Connecteur droit 187">
            <a:extLst>
              <a:ext uri="{FF2B5EF4-FFF2-40B4-BE49-F238E27FC236}">
                <a16:creationId xmlns:a16="http://schemas.microsoft.com/office/drawing/2014/main" id="{B61F61FD-4210-5508-4883-C6634B87AE53}"/>
              </a:ext>
            </a:extLst>
          </p:cNvPr>
          <p:cNvCxnSpPr>
            <a:cxnSpLocks/>
          </p:cNvCxnSpPr>
          <p:nvPr/>
        </p:nvCxnSpPr>
        <p:spPr>
          <a:xfrm>
            <a:off x="1734919" y="6209548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Connecteur droit 188">
            <a:extLst>
              <a:ext uri="{FF2B5EF4-FFF2-40B4-BE49-F238E27FC236}">
                <a16:creationId xmlns:a16="http://schemas.microsoft.com/office/drawing/2014/main" id="{FE53B34C-0E5F-9BE7-A4F5-6933920746A0}"/>
              </a:ext>
            </a:extLst>
          </p:cNvPr>
          <p:cNvCxnSpPr>
            <a:cxnSpLocks/>
          </p:cNvCxnSpPr>
          <p:nvPr/>
        </p:nvCxnSpPr>
        <p:spPr>
          <a:xfrm>
            <a:off x="1730006" y="6024882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onnecteur droit 194">
            <a:extLst>
              <a:ext uri="{FF2B5EF4-FFF2-40B4-BE49-F238E27FC236}">
                <a16:creationId xmlns:a16="http://schemas.microsoft.com/office/drawing/2014/main" id="{49D683B2-20CB-EB4E-F4E7-88CED48F8E39}"/>
              </a:ext>
            </a:extLst>
          </p:cNvPr>
          <p:cNvCxnSpPr>
            <a:cxnSpLocks/>
          </p:cNvCxnSpPr>
          <p:nvPr/>
        </p:nvCxnSpPr>
        <p:spPr>
          <a:xfrm>
            <a:off x="7023551" y="3084154"/>
            <a:ext cx="94958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3" name="Connecteur droit 252">
            <a:extLst>
              <a:ext uri="{FF2B5EF4-FFF2-40B4-BE49-F238E27FC236}">
                <a16:creationId xmlns:a16="http://schemas.microsoft.com/office/drawing/2014/main" id="{43943E5F-D107-5868-95C9-2CF8AF0D136A}"/>
              </a:ext>
            </a:extLst>
          </p:cNvPr>
          <p:cNvCxnSpPr>
            <a:cxnSpLocks/>
          </p:cNvCxnSpPr>
          <p:nvPr/>
        </p:nvCxnSpPr>
        <p:spPr>
          <a:xfrm>
            <a:off x="8878330" y="2675666"/>
            <a:ext cx="3180768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4" name="Connecteur droit 253">
            <a:extLst>
              <a:ext uri="{FF2B5EF4-FFF2-40B4-BE49-F238E27FC236}">
                <a16:creationId xmlns:a16="http://schemas.microsoft.com/office/drawing/2014/main" id="{D1C16D93-EE01-8B14-7FB7-FCE819AE8A51}"/>
              </a:ext>
            </a:extLst>
          </p:cNvPr>
          <p:cNvCxnSpPr>
            <a:cxnSpLocks/>
          </p:cNvCxnSpPr>
          <p:nvPr/>
        </p:nvCxnSpPr>
        <p:spPr>
          <a:xfrm>
            <a:off x="8885645" y="3423401"/>
            <a:ext cx="3180768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5" name="ZoneTexte 254">
            <a:extLst>
              <a:ext uri="{FF2B5EF4-FFF2-40B4-BE49-F238E27FC236}">
                <a16:creationId xmlns:a16="http://schemas.microsoft.com/office/drawing/2014/main" id="{263834EE-DBDE-3D0E-EE33-685A85F712AF}"/>
              </a:ext>
            </a:extLst>
          </p:cNvPr>
          <p:cNvSpPr txBox="1"/>
          <p:nvPr/>
        </p:nvSpPr>
        <p:spPr>
          <a:xfrm>
            <a:off x="11174825" y="2279638"/>
            <a:ext cx="87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pixel_15</a:t>
            </a:r>
          </a:p>
        </p:txBody>
      </p:sp>
      <p:cxnSp>
        <p:nvCxnSpPr>
          <p:cNvPr id="256" name="Connecteur droit 255">
            <a:extLst>
              <a:ext uri="{FF2B5EF4-FFF2-40B4-BE49-F238E27FC236}">
                <a16:creationId xmlns:a16="http://schemas.microsoft.com/office/drawing/2014/main" id="{F26FE375-DD32-51C3-F853-52F58ED88886}"/>
              </a:ext>
            </a:extLst>
          </p:cNvPr>
          <p:cNvCxnSpPr>
            <a:cxnSpLocks/>
          </p:cNvCxnSpPr>
          <p:nvPr/>
        </p:nvCxnSpPr>
        <p:spPr>
          <a:xfrm flipV="1">
            <a:off x="11600922" y="261934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7" name="ZoneTexte 256">
            <a:extLst>
              <a:ext uri="{FF2B5EF4-FFF2-40B4-BE49-F238E27FC236}">
                <a16:creationId xmlns:a16="http://schemas.microsoft.com/office/drawing/2014/main" id="{C7A93609-DB8D-6FD5-1E4A-D94A422403A1}"/>
              </a:ext>
            </a:extLst>
          </p:cNvPr>
          <p:cNvSpPr txBox="1"/>
          <p:nvPr/>
        </p:nvSpPr>
        <p:spPr>
          <a:xfrm>
            <a:off x="11516340" y="26605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258" name="ZoneTexte 257">
            <a:extLst>
              <a:ext uri="{FF2B5EF4-FFF2-40B4-BE49-F238E27FC236}">
                <a16:creationId xmlns:a16="http://schemas.microsoft.com/office/drawing/2014/main" id="{D50CAA82-90FA-576A-B767-23863C629606}"/>
              </a:ext>
            </a:extLst>
          </p:cNvPr>
          <p:cNvSpPr txBox="1"/>
          <p:nvPr/>
        </p:nvSpPr>
        <p:spPr>
          <a:xfrm>
            <a:off x="10913985" y="2766189"/>
            <a:ext cx="463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…</a:t>
            </a:r>
          </a:p>
        </p:txBody>
      </p:sp>
      <p:sp>
        <p:nvSpPr>
          <p:cNvPr id="259" name="ZoneTexte 258">
            <a:extLst>
              <a:ext uri="{FF2B5EF4-FFF2-40B4-BE49-F238E27FC236}">
                <a16:creationId xmlns:a16="http://schemas.microsoft.com/office/drawing/2014/main" id="{711FE90D-382C-A99B-AFE8-44DC5A167B7C}"/>
              </a:ext>
            </a:extLst>
          </p:cNvPr>
          <p:cNvSpPr txBox="1"/>
          <p:nvPr/>
        </p:nvSpPr>
        <p:spPr>
          <a:xfrm>
            <a:off x="11167439" y="3054069"/>
            <a:ext cx="828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pixel_11</a:t>
            </a:r>
          </a:p>
        </p:txBody>
      </p:sp>
      <p:cxnSp>
        <p:nvCxnSpPr>
          <p:cNvPr id="260" name="Connecteur droit 259">
            <a:extLst>
              <a:ext uri="{FF2B5EF4-FFF2-40B4-BE49-F238E27FC236}">
                <a16:creationId xmlns:a16="http://schemas.microsoft.com/office/drawing/2014/main" id="{9E1469FE-B2E0-3C37-FA98-FB334268CAB8}"/>
              </a:ext>
            </a:extLst>
          </p:cNvPr>
          <p:cNvCxnSpPr>
            <a:cxnSpLocks/>
          </p:cNvCxnSpPr>
          <p:nvPr/>
        </p:nvCxnSpPr>
        <p:spPr>
          <a:xfrm flipV="1">
            <a:off x="11594296" y="336707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1" name="ZoneTexte 260">
            <a:extLst>
              <a:ext uri="{FF2B5EF4-FFF2-40B4-BE49-F238E27FC236}">
                <a16:creationId xmlns:a16="http://schemas.microsoft.com/office/drawing/2014/main" id="{02DA5F9C-8B75-2EEF-AF01-99986D7ADDAE}"/>
              </a:ext>
            </a:extLst>
          </p:cNvPr>
          <p:cNvSpPr txBox="1"/>
          <p:nvPr/>
        </p:nvSpPr>
        <p:spPr>
          <a:xfrm>
            <a:off x="11525833" y="334925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262" name="Connecteur droit 261">
            <a:extLst>
              <a:ext uri="{FF2B5EF4-FFF2-40B4-BE49-F238E27FC236}">
                <a16:creationId xmlns:a16="http://schemas.microsoft.com/office/drawing/2014/main" id="{A4409F02-AA4F-BBFD-DE53-0F2DEF6262F1}"/>
              </a:ext>
            </a:extLst>
          </p:cNvPr>
          <p:cNvCxnSpPr>
            <a:cxnSpLocks/>
          </p:cNvCxnSpPr>
          <p:nvPr/>
        </p:nvCxnSpPr>
        <p:spPr>
          <a:xfrm>
            <a:off x="8878942" y="2888654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3" name="Connecteur droit 262">
            <a:extLst>
              <a:ext uri="{FF2B5EF4-FFF2-40B4-BE49-F238E27FC236}">
                <a16:creationId xmlns:a16="http://schemas.microsoft.com/office/drawing/2014/main" id="{FD5C79D2-3BA1-750B-FF47-45C58FFBD5A8}"/>
              </a:ext>
            </a:extLst>
          </p:cNvPr>
          <p:cNvCxnSpPr>
            <a:cxnSpLocks/>
          </p:cNvCxnSpPr>
          <p:nvPr/>
        </p:nvCxnSpPr>
        <p:spPr>
          <a:xfrm>
            <a:off x="8887381" y="3253994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4" name="Connecteur droit 263">
            <a:extLst>
              <a:ext uri="{FF2B5EF4-FFF2-40B4-BE49-F238E27FC236}">
                <a16:creationId xmlns:a16="http://schemas.microsoft.com/office/drawing/2014/main" id="{2A23FF6A-D9AD-5F3C-147F-0488806AE2B5}"/>
              </a:ext>
            </a:extLst>
          </p:cNvPr>
          <p:cNvCxnSpPr>
            <a:cxnSpLocks/>
          </p:cNvCxnSpPr>
          <p:nvPr/>
        </p:nvCxnSpPr>
        <p:spPr>
          <a:xfrm>
            <a:off x="8873230" y="3081963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7" name="ZoneTexte 266">
            <a:extLst>
              <a:ext uri="{FF2B5EF4-FFF2-40B4-BE49-F238E27FC236}">
                <a16:creationId xmlns:a16="http://schemas.microsoft.com/office/drawing/2014/main" id="{9B1AD3BC-A65B-5C35-EAEA-F5DF934BDCB6}"/>
              </a:ext>
            </a:extLst>
          </p:cNvPr>
          <p:cNvSpPr txBox="1"/>
          <p:nvPr/>
        </p:nvSpPr>
        <p:spPr>
          <a:xfrm>
            <a:off x="8875107" y="1665560"/>
            <a:ext cx="1133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third_pix_in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268" name="Connecteur droit 267">
            <a:extLst>
              <a:ext uri="{FF2B5EF4-FFF2-40B4-BE49-F238E27FC236}">
                <a16:creationId xmlns:a16="http://schemas.microsoft.com/office/drawing/2014/main" id="{21A74270-1FD8-84D1-56DF-8A43CEA83E1B}"/>
              </a:ext>
            </a:extLst>
          </p:cNvPr>
          <p:cNvCxnSpPr>
            <a:cxnSpLocks/>
          </p:cNvCxnSpPr>
          <p:nvPr/>
        </p:nvCxnSpPr>
        <p:spPr>
          <a:xfrm>
            <a:off x="8881903" y="2042326"/>
            <a:ext cx="99224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9" name="Connecteur droit 268">
            <a:extLst>
              <a:ext uri="{FF2B5EF4-FFF2-40B4-BE49-F238E27FC236}">
                <a16:creationId xmlns:a16="http://schemas.microsoft.com/office/drawing/2014/main" id="{634681A1-EB9B-A184-B3D7-8799FA2A6BE6}"/>
              </a:ext>
            </a:extLst>
          </p:cNvPr>
          <p:cNvCxnSpPr>
            <a:cxnSpLocks/>
          </p:cNvCxnSpPr>
          <p:nvPr/>
        </p:nvCxnSpPr>
        <p:spPr>
          <a:xfrm flipV="1">
            <a:off x="9295216" y="198600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0" name="ZoneTexte 269">
            <a:extLst>
              <a:ext uri="{FF2B5EF4-FFF2-40B4-BE49-F238E27FC236}">
                <a16:creationId xmlns:a16="http://schemas.microsoft.com/office/drawing/2014/main" id="{C634CCE4-5FA0-8745-3B93-9A40CF1BA33A}"/>
              </a:ext>
            </a:extLst>
          </p:cNvPr>
          <p:cNvSpPr txBox="1"/>
          <p:nvPr/>
        </p:nvSpPr>
        <p:spPr>
          <a:xfrm>
            <a:off x="9226753" y="196817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328742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 : coins arrondis 102">
            <a:extLst>
              <a:ext uri="{FF2B5EF4-FFF2-40B4-BE49-F238E27FC236}">
                <a16:creationId xmlns:a16="http://schemas.microsoft.com/office/drawing/2014/main" id="{795E53B2-DD57-602D-44BF-7214D144F406}"/>
              </a:ext>
            </a:extLst>
          </p:cNvPr>
          <p:cNvSpPr/>
          <p:nvPr/>
        </p:nvSpPr>
        <p:spPr>
          <a:xfrm>
            <a:off x="7976429" y="1483507"/>
            <a:ext cx="909216" cy="2271108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Middle2</a:t>
            </a:r>
          </a:p>
          <a:p>
            <a:pPr algn="ctr"/>
            <a:r>
              <a:rPr lang="fr-FR" sz="1400" dirty="0"/>
              <a:t>Shift</a:t>
            </a:r>
          </a:p>
          <a:p>
            <a:pPr algn="ctr"/>
            <a:r>
              <a:rPr lang="fr-FR" sz="1400" dirty="0" err="1"/>
              <a:t>register</a:t>
            </a:r>
            <a:endParaRPr lang="fr-FR" sz="1400" dirty="0"/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CD171D53-395B-2214-0CC5-F2BA40B2BC52}"/>
              </a:ext>
            </a:extLst>
          </p:cNvPr>
          <p:cNvSpPr/>
          <p:nvPr/>
        </p:nvSpPr>
        <p:spPr>
          <a:xfrm>
            <a:off x="412636" y="511464"/>
            <a:ext cx="1669350" cy="582906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buffer_module</a:t>
            </a:r>
            <a:endParaRPr lang="fr-FR" dirty="0"/>
          </a:p>
          <a:p>
            <a:pPr algn="ctr"/>
            <a:r>
              <a:rPr lang="fr-FR" dirty="0"/>
              <a:t>(Part 2)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DD3B1AF0-E082-C0CD-6F75-7ADDBBF46BF1}"/>
              </a:ext>
            </a:extLst>
          </p:cNvPr>
          <p:cNvSpPr/>
          <p:nvPr/>
        </p:nvSpPr>
        <p:spPr>
          <a:xfrm>
            <a:off x="2711620" y="3719820"/>
            <a:ext cx="716594" cy="1901514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/>
              <a:t>Third</a:t>
            </a:r>
            <a:endParaRPr lang="fr-FR" sz="1400" dirty="0"/>
          </a:p>
          <a:p>
            <a:pPr algn="ctr"/>
            <a:r>
              <a:rPr lang="fr-FR" sz="1400" dirty="0"/>
              <a:t>Pixel</a:t>
            </a:r>
          </a:p>
          <a:p>
            <a:pPr algn="ctr"/>
            <a:r>
              <a:rPr lang="fr-FR" sz="1400" dirty="0"/>
              <a:t>Buffer</a:t>
            </a:r>
          </a:p>
          <a:p>
            <a:pPr algn="ctr"/>
            <a:r>
              <a:rPr lang="fr-FR" sz="1400" dirty="0"/>
              <a:t>(FIFO)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A83C0810-98EB-9942-2E62-B1974D090723}"/>
              </a:ext>
            </a:extLst>
          </p:cNvPr>
          <p:cNvSpPr txBox="1"/>
          <p:nvPr/>
        </p:nvSpPr>
        <p:spPr>
          <a:xfrm>
            <a:off x="1629898" y="5002511"/>
            <a:ext cx="1113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third_pix_in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901CC7C0-ADBE-32C2-B938-DC2E17464412}"/>
              </a:ext>
            </a:extLst>
          </p:cNvPr>
          <p:cNvCxnSpPr>
            <a:cxnSpLocks/>
          </p:cNvCxnSpPr>
          <p:nvPr/>
        </p:nvCxnSpPr>
        <p:spPr>
          <a:xfrm>
            <a:off x="1743486" y="5379277"/>
            <a:ext cx="99224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97B88D9E-6427-1280-3B3D-5534679FC0DD}"/>
              </a:ext>
            </a:extLst>
          </p:cNvPr>
          <p:cNvCxnSpPr>
            <a:cxnSpLocks/>
          </p:cNvCxnSpPr>
          <p:nvPr/>
        </p:nvCxnSpPr>
        <p:spPr>
          <a:xfrm flipV="1">
            <a:off x="2156799" y="532295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652C71BC-1A85-044A-E588-AB11BAE9D894}"/>
              </a:ext>
            </a:extLst>
          </p:cNvPr>
          <p:cNvSpPr txBox="1"/>
          <p:nvPr/>
        </p:nvSpPr>
        <p:spPr>
          <a:xfrm>
            <a:off x="2088336" y="530512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7E8B5878-87F0-8A3F-8A47-2C771E58BB7D}"/>
              </a:ext>
            </a:extLst>
          </p:cNvPr>
          <p:cNvCxnSpPr>
            <a:cxnSpLocks/>
          </p:cNvCxnSpPr>
          <p:nvPr/>
        </p:nvCxnSpPr>
        <p:spPr>
          <a:xfrm>
            <a:off x="2057579" y="3920302"/>
            <a:ext cx="65952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D5F45D66-5D4D-C38C-43D4-7EAB553BE660}"/>
              </a:ext>
            </a:extLst>
          </p:cNvPr>
          <p:cNvCxnSpPr>
            <a:cxnSpLocks/>
          </p:cNvCxnSpPr>
          <p:nvPr/>
        </p:nvCxnSpPr>
        <p:spPr>
          <a:xfrm flipV="1">
            <a:off x="2330271" y="386398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5AD42CE1-82BF-1A9C-843D-03C75BDFE706}"/>
              </a:ext>
            </a:extLst>
          </p:cNvPr>
          <p:cNvSpPr txBox="1"/>
          <p:nvPr/>
        </p:nvSpPr>
        <p:spPr>
          <a:xfrm>
            <a:off x="2277034" y="38591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A10D9C92-4390-5867-4518-74711672D59C}"/>
              </a:ext>
            </a:extLst>
          </p:cNvPr>
          <p:cNvSpPr txBox="1"/>
          <p:nvPr/>
        </p:nvSpPr>
        <p:spPr>
          <a:xfrm>
            <a:off x="1941130" y="4048258"/>
            <a:ext cx="429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clk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6F91A6EE-8799-73CA-7DB5-EE5E63052FA3}"/>
              </a:ext>
            </a:extLst>
          </p:cNvPr>
          <p:cNvCxnSpPr>
            <a:cxnSpLocks/>
          </p:cNvCxnSpPr>
          <p:nvPr/>
        </p:nvCxnSpPr>
        <p:spPr>
          <a:xfrm>
            <a:off x="2057579" y="4366615"/>
            <a:ext cx="66690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E4ED53EE-75E8-A604-C25F-CBFFB2A44F08}"/>
              </a:ext>
            </a:extLst>
          </p:cNvPr>
          <p:cNvCxnSpPr>
            <a:cxnSpLocks/>
          </p:cNvCxnSpPr>
          <p:nvPr/>
        </p:nvCxnSpPr>
        <p:spPr>
          <a:xfrm flipV="1">
            <a:off x="2337656" y="431029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3449CB55-FDAE-CDD2-2F58-C9B2B1D76AA8}"/>
              </a:ext>
            </a:extLst>
          </p:cNvPr>
          <p:cNvSpPr txBox="1"/>
          <p:nvPr/>
        </p:nvSpPr>
        <p:spPr>
          <a:xfrm>
            <a:off x="2277034" y="43151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6D361B43-6815-27DC-D024-746D464418A4}"/>
              </a:ext>
            </a:extLst>
          </p:cNvPr>
          <p:cNvSpPr txBox="1"/>
          <p:nvPr/>
        </p:nvSpPr>
        <p:spPr>
          <a:xfrm>
            <a:off x="1906163" y="3583382"/>
            <a:ext cx="58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reset</a:t>
            </a:r>
          </a:p>
        </p:txBody>
      </p: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DB9B8357-9B54-CD86-0C40-71342F91009C}"/>
              </a:ext>
            </a:extLst>
          </p:cNvPr>
          <p:cNvCxnSpPr>
            <a:cxnSpLocks/>
          </p:cNvCxnSpPr>
          <p:nvPr/>
        </p:nvCxnSpPr>
        <p:spPr>
          <a:xfrm>
            <a:off x="1538637" y="4701797"/>
            <a:ext cx="118510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056711B0-EA39-C816-B873-98312F2041BC}"/>
              </a:ext>
            </a:extLst>
          </p:cNvPr>
          <p:cNvCxnSpPr>
            <a:cxnSpLocks/>
          </p:cNvCxnSpPr>
          <p:nvPr/>
        </p:nvCxnSpPr>
        <p:spPr>
          <a:xfrm flipV="1">
            <a:off x="2286976" y="465315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DB55BEEE-E00F-84CC-B09F-DD7936A81E2C}"/>
              </a:ext>
            </a:extLst>
          </p:cNvPr>
          <p:cNvSpPr txBox="1"/>
          <p:nvPr/>
        </p:nvSpPr>
        <p:spPr>
          <a:xfrm>
            <a:off x="2218513" y="463532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8BF911B7-C9AF-90C9-DB8A-F4D4B7E4DFC3}"/>
              </a:ext>
            </a:extLst>
          </p:cNvPr>
          <p:cNvSpPr txBox="1"/>
          <p:nvPr/>
        </p:nvSpPr>
        <p:spPr>
          <a:xfrm>
            <a:off x="3438007" y="4314026"/>
            <a:ext cx="1214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third_pix_out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D8E7E3C9-D9BF-42D5-0387-2E754EE1D1A4}"/>
              </a:ext>
            </a:extLst>
          </p:cNvPr>
          <p:cNvCxnSpPr>
            <a:cxnSpLocks/>
          </p:cNvCxnSpPr>
          <p:nvPr/>
        </p:nvCxnSpPr>
        <p:spPr>
          <a:xfrm>
            <a:off x="3438007" y="4654098"/>
            <a:ext cx="109357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90A6CA0B-26CF-4A82-A9F2-E54C7F17C4D2}"/>
              </a:ext>
            </a:extLst>
          </p:cNvPr>
          <p:cNvCxnSpPr>
            <a:cxnSpLocks/>
          </p:cNvCxnSpPr>
          <p:nvPr/>
        </p:nvCxnSpPr>
        <p:spPr>
          <a:xfrm flipV="1">
            <a:off x="3799030" y="459777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ZoneTexte 51">
            <a:extLst>
              <a:ext uri="{FF2B5EF4-FFF2-40B4-BE49-F238E27FC236}">
                <a16:creationId xmlns:a16="http://schemas.microsoft.com/office/drawing/2014/main" id="{B75D505D-4C55-E703-9182-F4184462E79E}"/>
              </a:ext>
            </a:extLst>
          </p:cNvPr>
          <p:cNvSpPr txBox="1"/>
          <p:nvPr/>
        </p:nvSpPr>
        <p:spPr>
          <a:xfrm>
            <a:off x="3730567" y="45799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53" name="Rectangle : coins arrondis 52">
            <a:extLst>
              <a:ext uri="{FF2B5EF4-FFF2-40B4-BE49-F238E27FC236}">
                <a16:creationId xmlns:a16="http://schemas.microsoft.com/office/drawing/2014/main" id="{8113FFB2-5ABB-DB3C-FA6C-A0317A719A38}"/>
              </a:ext>
            </a:extLst>
          </p:cNvPr>
          <p:cNvSpPr/>
          <p:nvPr/>
        </p:nvSpPr>
        <p:spPr>
          <a:xfrm>
            <a:off x="4509937" y="3181749"/>
            <a:ext cx="889316" cy="2256052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Middle3</a:t>
            </a:r>
          </a:p>
          <a:p>
            <a:pPr algn="ctr"/>
            <a:r>
              <a:rPr lang="fr-FR" sz="1400" dirty="0"/>
              <a:t>Shift</a:t>
            </a:r>
          </a:p>
          <a:p>
            <a:pPr algn="ctr"/>
            <a:r>
              <a:rPr lang="fr-FR" sz="1400" dirty="0" err="1"/>
              <a:t>register</a:t>
            </a:r>
            <a:endParaRPr lang="fr-FR" sz="1400" dirty="0"/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01B99947-72B0-CDB0-CA29-ED7E406CA3DB}"/>
              </a:ext>
            </a:extLst>
          </p:cNvPr>
          <p:cNvSpPr txBox="1"/>
          <p:nvPr/>
        </p:nvSpPr>
        <p:spPr>
          <a:xfrm>
            <a:off x="5248411" y="3343418"/>
            <a:ext cx="11845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fourth_pix_in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67" name="Connecteur droit 66">
            <a:extLst>
              <a:ext uri="{FF2B5EF4-FFF2-40B4-BE49-F238E27FC236}">
                <a16:creationId xmlns:a16="http://schemas.microsoft.com/office/drawing/2014/main" id="{F8543366-4BED-6DF3-59F0-1720CA1FFB4D}"/>
              </a:ext>
            </a:extLst>
          </p:cNvPr>
          <p:cNvCxnSpPr>
            <a:cxnSpLocks/>
          </p:cNvCxnSpPr>
          <p:nvPr/>
        </p:nvCxnSpPr>
        <p:spPr>
          <a:xfrm>
            <a:off x="5391306" y="3687914"/>
            <a:ext cx="876874" cy="968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9D7B36F5-E38B-9653-3882-2CCFDD7B6559}"/>
              </a:ext>
            </a:extLst>
          </p:cNvPr>
          <p:cNvCxnSpPr>
            <a:cxnSpLocks/>
          </p:cNvCxnSpPr>
          <p:nvPr/>
        </p:nvCxnSpPr>
        <p:spPr>
          <a:xfrm flipV="1">
            <a:off x="5640749" y="363159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ZoneTexte 68">
            <a:extLst>
              <a:ext uri="{FF2B5EF4-FFF2-40B4-BE49-F238E27FC236}">
                <a16:creationId xmlns:a16="http://schemas.microsoft.com/office/drawing/2014/main" id="{4071C551-A8F8-832C-8A2F-C5770E63CA1B}"/>
              </a:ext>
            </a:extLst>
          </p:cNvPr>
          <p:cNvSpPr txBox="1"/>
          <p:nvPr/>
        </p:nvSpPr>
        <p:spPr>
          <a:xfrm>
            <a:off x="5584780" y="361383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C8588253-B788-3D6E-B475-53392F2FDDCC}"/>
              </a:ext>
            </a:extLst>
          </p:cNvPr>
          <p:cNvCxnSpPr>
            <a:cxnSpLocks/>
          </p:cNvCxnSpPr>
          <p:nvPr/>
        </p:nvCxnSpPr>
        <p:spPr>
          <a:xfrm>
            <a:off x="5399253" y="4258417"/>
            <a:ext cx="6617176" cy="586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Connecteur droit 78">
            <a:extLst>
              <a:ext uri="{FF2B5EF4-FFF2-40B4-BE49-F238E27FC236}">
                <a16:creationId xmlns:a16="http://schemas.microsoft.com/office/drawing/2014/main" id="{E0A3A5AF-F064-B2AA-186B-0CFEB554E8FD}"/>
              </a:ext>
            </a:extLst>
          </p:cNvPr>
          <p:cNvCxnSpPr>
            <a:cxnSpLocks/>
          </p:cNvCxnSpPr>
          <p:nvPr/>
        </p:nvCxnSpPr>
        <p:spPr>
          <a:xfrm>
            <a:off x="5399253" y="5012015"/>
            <a:ext cx="661717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Rectangle : coins arrondis 81">
            <a:extLst>
              <a:ext uri="{FF2B5EF4-FFF2-40B4-BE49-F238E27FC236}">
                <a16:creationId xmlns:a16="http://schemas.microsoft.com/office/drawing/2014/main" id="{31673A54-4292-4144-457B-0AE4991B9A5F}"/>
              </a:ext>
            </a:extLst>
          </p:cNvPr>
          <p:cNvSpPr/>
          <p:nvPr/>
        </p:nvSpPr>
        <p:spPr>
          <a:xfrm>
            <a:off x="6251019" y="1924316"/>
            <a:ext cx="787584" cy="2043381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/>
              <a:t>Fourth</a:t>
            </a:r>
            <a:endParaRPr lang="fr-FR" sz="1400" dirty="0"/>
          </a:p>
          <a:p>
            <a:pPr algn="ctr"/>
            <a:r>
              <a:rPr lang="fr-FR" sz="1400" dirty="0"/>
              <a:t>Pixel</a:t>
            </a:r>
          </a:p>
          <a:p>
            <a:pPr algn="ctr"/>
            <a:r>
              <a:rPr lang="fr-FR" sz="1400" dirty="0"/>
              <a:t>Buffer</a:t>
            </a:r>
          </a:p>
          <a:p>
            <a:pPr algn="ctr"/>
            <a:r>
              <a:rPr lang="fr-FR" sz="1400" dirty="0"/>
              <a:t>(FIFO)</a:t>
            </a:r>
          </a:p>
        </p:txBody>
      </p: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9CDA754C-9890-74EB-F4FE-F890FA4D2DD5}"/>
              </a:ext>
            </a:extLst>
          </p:cNvPr>
          <p:cNvCxnSpPr>
            <a:cxnSpLocks/>
          </p:cNvCxnSpPr>
          <p:nvPr/>
        </p:nvCxnSpPr>
        <p:spPr>
          <a:xfrm>
            <a:off x="1538637" y="3041072"/>
            <a:ext cx="47239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85CC3B8D-DA45-A4F5-92C4-27BF6C1AC4C1}"/>
              </a:ext>
            </a:extLst>
          </p:cNvPr>
          <p:cNvCxnSpPr>
            <a:cxnSpLocks/>
          </p:cNvCxnSpPr>
          <p:nvPr/>
        </p:nvCxnSpPr>
        <p:spPr>
          <a:xfrm flipV="1">
            <a:off x="5641328" y="299278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ZoneTexte 97">
            <a:extLst>
              <a:ext uri="{FF2B5EF4-FFF2-40B4-BE49-F238E27FC236}">
                <a16:creationId xmlns:a16="http://schemas.microsoft.com/office/drawing/2014/main" id="{AA58E815-A5ED-314B-D2E6-971BCC2D288E}"/>
              </a:ext>
            </a:extLst>
          </p:cNvPr>
          <p:cNvSpPr txBox="1"/>
          <p:nvPr/>
        </p:nvSpPr>
        <p:spPr>
          <a:xfrm>
            <a:off x="5572865" y="297496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</a:p>
        </p:txBody>
      </p:sp>
      <p:sp>
        <p:nvSpPr>
          <p:cNvPr id="99" name="ZoneTexte 98">
            <a:extLst>
              <a:ext uri="{FF2B5EF4-FFF2-40B4-BE49-F238E27FC236}">
                <a16:creationId xmlns:a16="http://schemas.microsoft.com/office/drawing/2014/main" id="{7FD044E1-6C55-901E-CFCC-242C7E45D4B1}"/>
              </a:ext>
            </a:extLst>
          </p:cNvPr>
          <p:cNvSpPr txBox="1"/>
          <p:nvPr/>
        </p:nvSpPr>
        <p:spPr>
          <a:xfrm>
            <a:off x="6952851" y="2735620"/>
            <a:ext cx="1288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fourth_pix_out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101" name="Connecteur droit 100">
            <a:extLst>
              <a:ext uri="{FF2B5EF4-FFF2-40B4-BE49-F238E27FC236}">
                <a16:creationId xmlns:a16="http://schemas.microsoft.com/office/drawing/2014/main" id="{73298A06-38F6-F0DE-95AD-040C56E4E26D}"/>
              </a:ext>
            </a:extLst>
          </p:cNvPr>
          <p:cNvCxnSpPr>
            <a:cxnSpLocks/>
          </p:cNvCxnSpPr>
          <p:nvPr/>
        </p:nvCxnSpPr>
        <p:spPr>
          <a:xfrm flipV="1">
            <a:off x="7387645" y="3025677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ZoneTexte 101">
            <a:extLst>
              <a:ext uri="{FF2B5EF4-FFF2-40B4-BE49-F238E27FC236}">
                <a16:creationId xmlns:a16="http://schemas.microsoft.com/office/drawing/2014/main" id="{9A6536B5-0B58-689D-B8EC-F869CAF4A7AB}"/>
              </a:ext>
            </a:extLst>
          </p:cNvPr>
          <p:cNvSpPr txBox="1"/>
          <p:nvPr/>
        </p:nvSpPr>
        <p:spPr>
          <a:xfrm>
            <a:off x="7319182" y="30078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161" name="ZoneTexte 160">
            <a:extLst>
              <a:ext uri="{FF2B5EF4-FFF2-40B4-BE49-F238E27FC236}">
                <a16:creationId xmlns:a16="http://schemas.microsoft.com/office/drawing/2014/main" id="{DEC2CDB1-04C3-A249-EF9F-5F31DC35335A}"/>
              </a:ext>
            </a:extLst>
          </p:cNvPr>
          <p:cNvSpPr txBox="1"/>
          <p:nvPr/>
        </p:nvSpPr>
        <p:spPr>
          <a:xfrm>
            <a:off x="11124841" y="3868252"/>
            <a:ext cx="87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pixel_10</a:t>
            </a:r>
          </a:p>
        </p:txBody>
      </p:sp>
      <p:cxnSp>
        <p:nvCxnSpPr>
          <p:cNvPr id="162" name="Connecteur droit 161">
            <a:extLst>
              <a:ext uri="{FF2B5EF4-FFF2-40B4-BE49-F238E27FC236}">
                <a16:creationId xmlns:a16="http://schemas.microsoft.com/office/drawing/2014/main" id="{090F66B2-660E-9545-2579-75C4DFA9E2B5}"/>
              </a:ext>
            </a:extLst>
          </p:cNvPr>
          <p:cNvCxnSpPr>
            <a:cxnSpLocks/>
          </p:cNvCxnSpPr>
          <p:nvPr/>
        </p:nvCxnSpPr>
        <p:spPr>
          <a:xfrm flipV="1">
            <a:off x="11550938" y="420795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3" name="ZoneTexte 162">
            <a:extLst>
              <a:ext uri="{FF2B5EF4-FFF2-40B4-BE49-F238E27FC236}">
                <a16:creationId xmlns:a16="http://schemas.microsoft.com/office/drawing/2014/main" id="{6EFD3E77-8CA6-A498-0B87-D7E8E270A2CE}"/>
              </a:ext>
            </a:extLst>
          </p:cNvPr>
          <p:cNvSpPr txBox="1"/>
          <p:nvPr/>
        </p:nvSpPr>
        <p:spPr>
          <a:xfrm>
            <a:off x="11466356" y="424918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164" name="ZoneTexte 163">
            <a:extLst>
              <a:ext uri="{FF2B5EF4-FFF2-40B4-BE49-F238E27FC236}">
                <a16:creationId xmlns:a16="http://schemas.microsoft.com/office/drawing/2014/main" id="{17C5A396-10EA-368A-2455-29652109D55B}"/>
              </a:ext>
            </a:extLst>
          </p:cNvPr>
          <p:cNvSpPr txBox="1"/>
          <p:nvPr/>
        </p:nvSpPr>
        <p:spPr>
          <a:xfrm>
            <a:off x="10864001" y="4354803"/>
            <a:ext cx="463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…</a:t>
            </a:r>
          </a:p>
        </p:txBody>
      </p:sp>
      <p:sp>
        <p:nvSpPr>
          <p:cNvPr id="167" name="ZoneTexte 166">
            <a:extLst>
              <a:ext uri="{FF2B5EF4-FFF2-40B4-BE49-F238E27FC236}">
                <a16:creationId xmlns:a16="http://schemas.microsoft.com/office/drawing/2014/main" id="{365870F4-7C23-C35E-4E5B-9B32AA4D1327}"/>
              </a:ext>
            </a:extLst>
          </p:cNvPr>
          <p:cNvSpPr txBox="1"/>
          <p:nvPr/>
        </p:nvSpPr>
        <p:spPr>
          <a:xfrm>
            <a:off x="11117455" y="4642683"/>
            <a:ext cx="828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pixel_6</a:t>
            </a:r>
          </a:p>
        </p:txBody>
      </p:sp>
      <p:cxnSp>
        <p:nvCxnSpPr>
          <p:cNvPr id="168" name="Connecteur droit 167">
            <a:extLst>
              <a:ext uri="{FF2B5EF4-FFF2-40B4-BE49-F238E27FC236}">
                <a16:creationId xmlns:a16="http://schemas.microsoft.com/office/drawing/2014/main" id="{3E73DEF0-9B48-39A1-515D-ABAD28925E43}"/>
              </a:ext>
            </a:extLst>
          </p:cNvPr>
          <p:cNvCxnSpPr>
            <a:cxnSpLocks/>
          </p:cNvCxnSpPr>
          <p:nvPr/>
        </p:nvCxnSpPr>
        <p:spPr>
          <a:xfrm flipV="1">
            <a:off x="11544312" y="495569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9" name="ZoneTexte 168">
            <a:extLst>
              <a:ext uri="{FF2B5EF4-FFF2-40B4-BE49-F238E27FC236}">
                <a16:creationId xmlns:a16="http://schemas.microsoft.com/office/drawing/2014/main" id="{6071EDEE-1F82-0436-03DB-4815539BB756}"/>
              </a:ext>
            </a:extLst>
          </p:cNvPr>
          <p:cNvSpPr txBox="1"/>
          <p:nvPr/>
        </p:nvSpPr>
        <p:spPr>
          <a:xfrm>
            <a:off x="11475849" y="49378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27B5408-FCEC-CD2B-3154-E54ED34433E1}"/>
              </a:ext>
            </a:extLst>
          </p:cNvPr>
          <p:cNvCxnSpPr>
            <a:cxnSpLocks/>
          </p:cNvCxnSpPr>
          <p:nvPr/>
        </p:nvCxnSpPr>
        <p:spPr>
          <a:xfrm>
            <a:off x="1540546" y="2508485"/>
            <a:ext cx="2170" cy="219331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8D3ABD13-806A-1176-8F57-6E0369AD41E9}"/>
              </a:ext>
            </a:extLst>
          </p:cNvPr>
          <p:cNvCxnSpPr>
            <a:cxnSpLocks/>
          </p:cNvCxnSpPr>
          <p:nvPr/>
        </p:nvCxnSpPr>
        <p:spPr>
          <a:xfrm>
            <a:off x="140770" y="3500889"/>
            <a:ext cx="1400533" cy="261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CBB8A63D-8E33-2833-780B-02FF5E96F521}"/>
              </a:ext>
            </a:extLst>
          </p:cNvPr>
          <p:cNvCxnSpPr>
            <a:cxnSpLocks/>
          </p:cNvCxnSpPr>
          <p:nvPr/>
        </p:nvCxnSpPr>
        <p:spPr>
          <a:xfrm flipV="1">
            <a:off x="565806" y="346612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ZoneTexte 75">
            <a:extLst>
              <a:ext uri="{FF2B5EF4-FFF2-40B4-BE49-F238E27FC236}">
                <a16:creationId xmlns:a16="http://schemas.microsoft.com/office/drawing/2014/main" id="{306F67C6-FB42-1F02-900C-3C41D3F99EC4}"/>
              </a:ext>
            </a:extLst>
          </p:cNvPr>
          <p:cNvSpPr txBox="1"/>
          <p:nvPr/>
        </p:nvSpPr>
        <p:spPr>
          <a:xfrm>
            <a:off x="475356" y="349097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10</a:t>
            </a: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D3B9AD16-0843-0B63-9D5D-60D37BE51602}"/>
              </a:ext>
            </a:extLst>
          </p:cNvPr>
          <p:cNvSpPr txBox="1"/>
          <p:nvPr/>
        </p:nvSpPr>
        <p:spPr>
          <a:xfrm>
            <a:off x="130552" y="3131556"/>
            <a:ext cx="3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x</a:t>
            </a:r>
          </a:p>
        </p:txBody>
      </p:sp>
      <p:cxnSp>
        <p:nvCxnSpPr>
          <p:cNvPr id="113" name="Connecteur droit 112">
            <a:extLst>
              <a:ext uri="{FF2B5EF4-FFF2-40B4-BE49-F238E27FC236}">
                <a16:creationId xmlns:a16="http://schemas.microsoft.com/office/drawing/2014/main" id="{7518747E-C78A-444E-CB18-A9841EA935FB}"/>
              </a:ext>
            </a:extLst>
          </p:cNvPr>
          <p:cNvCxnSpPr>
            <a:cxnSpLocks/>
          </p:cNvCxnSpPr>
          <p:nvPr/>
        </p:nvCxnSpPr>
        <p:spPr>
          <a:xfrm>
            <a:off x="3855896" y="3765464"/>
            <a:ext cx="65952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Connecteur droit 113">
            <a:extLst>
              <a:ext uri="{FF2B5EF4-FFF2-40B4-BE49-F238E27FC236}">
                <a16:creationId xmlns:a16="http://schemas.microsoft.com/office/drawing/2014/main" id="{598704CD-4FDB-3609-2B75-2C454DAA2477}"/>
              </a:ext>
            </a:extLst>
          </p:cNvPr>
          <p:cNvCxnSpPr>
            <a:cxnSpLocks/>
          </p:cNvCxnSpPr>
          <p:nvPr/>
        </p:nvCxnSpPr>
        <p:spPr>
          <a:xfrm flipV="1">
            <a:off x="4128588" y="370914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5" name="ZoneTexte 114">
            <a:extLst>
              <a:ext uri="{FF2B5EF4-FFF2-40B4-BE49-F238E27FC236}">
                <a16:creationId xmlns:a16="http://schemas.microsoft.com/office/drawing/2014/main" id="{7FDD5383-C88D-BE84-0010-BCF63885CC70}"/>
              </a:ext>
            </a:extLst>
          </p:cNvPr>
          <p:cNvSpPr txBox="1"/>
          <p:nvPr/>
        </p:nvSpPr>
        <p:spPr>
          <a:xfrm>
            <a:off x="4075351" y="370435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32" name="ZoneTexte 131">
            <a:extLst>
              <a:ext uri="{FF2B5EF4-FFF2-40B4-BE49-F238E27FC236}">
                <a16:creationId xmlns:a16="http://schemas.microsoft.com/office/drawing/2014/main" id="{1BB08304-5F3E-D917-9C2D-1FFB5EB011D7}"/>
              </a:ext>
            </a:extLst>
          </p:cNvPr>
          <p:cNvSpPr txBox="1"/>
          <p:nvPr/>
        </p:nvSpPr>
        <p:spPr>
          <a:xfrm>
            <a:off x="3739447" y="3893420"/>
            <a:ext cx="429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clk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133" name="Connecteur droit 132">
            <a:extLst>
              <a:ext uri="{FF2B5EF4-FFF2-40B4-BE49-F238E27FC236}">
                <a16:creationId xmlns:a16="http://schemas.microsoft.com/office/drawing/2014/main" id="{8BD74150-DB2B-85C6-F31A-C146E0E72027}"/>
              </a:ext>
            </a:extLst>
          </p:cNvPr>
          <p:cNvCxnSpPr>
            <a:cxnSpLocks/>
          </p:cNvCxnSpPr>
          <p:nvPr/>
        </p:nvCxnSpPr>
        <p:spPr>
          <a:xfrm>
            <a:off x="3855896" y="4211777"/>
            <a:ext cx="66690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Connecteur droit 133">
            <a:extLst>
              <a:ext uri="{FF2B5EF4-FFF2-40B4-BE49-F238E27FC236}">
                <a16:creationId xmlns:a16="http://schemas.microsoft.com/office/drawing/2014/main" id="{6DE5CA20-B55E-4039-1ED4-89ACA4DF792E}"/>
              </a:ext>
            </a:extLst>
          </p:cNvPr>
          <p:cNvCxnSpPr>
            <a:cxnSpLocks/>
          </p:cNvCxnSpPr>
          <p:nvPr/>
        </p:nvCxnSpPr>
        <p:spPr>
          <a:xfrm flipV="1">
            <a:off x="4135973" y="415545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ZoneTexte 134">
            <a:extLst>
              <a:ext uri="{FF2B5EF4-FFF2-40B4-BE49-F238E27FC236}">
                <a16:creationId xmlns:a16="http://schemas.microsoft.com/office/drawing/2014/main" id="{12975571-419F-B9A0-6535-93BDA68BEB7A}"/>
              </a:ext>
            </a:extLst>
          </p:cNvPr>
          <p:cNvSpPr txBox="1"/>
          <p:nvPr/>
        </p:nvSpPr>
        <p:spPr>
          <a:xfrm>
            <a:off x="4075351" y="41602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36" name="ZoneTexte 135">
            <a:extLst>
              <a:ext uri="{FF2B5EF4-FFF2-40B4-BE49-F238E27FC236}">
                <a16:creationId xmlns:a16="http://schemas.microsoft.com/office/drawing/2014/main" id="{6EA498E0-620D-97DD-4EBB-0C4D0ACADCF1}"/>
              </a:ext>
            </a:extLst>
          </p:cNvPr>
          <p:cNvSpPr txBox="1"/>
          <p:nvPr/>
        </p:nvSpPr>
        <p:spPr>
          <a:xfrm>
            <a:off x="3704480" y="3428544"/>
            <a:ext cx="58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reset</a:t>
            </a:r>
          </a:p>
        </p:txBody>
      </p:sp>
      <p:cxnSp>
        <p:nvCxnSpPr>
          <p:cNvPr id="137" name="Connecteur droit 136">
            <a:extLst>
              <a:ext uri="{FF2B5EF4-FFF2-40B4-BE49-F238E27FC236}">
                <a16:creationId xmlns:a16="http://schemas.microsoft.com/office/drawing/2014/main" id="{6AFDD436-722E-3056-6F60-A98FE7A9DE45}"/>
              </a:ext>
            </a:extLst>
          </p:cNvPr>
          <p:cNvCxnSpPr>
            <a:cxnSpLocks/>
          </p:cNvCxnSpPr>
          <p:nvPr/>
        </p:nvCxnSpPr>
        <p:spPr>
          <a:xfrm>
            <a:off x="5595692" y="2279260"/>
            <a:ext cx="65952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8" name="Connecteur droit 137">
            <a:extLst>
              <a:ext uri="{FF2B5EF4-FFF2-40B4-BE49-F238E27FC236}">
                <a16:creationId xmlns:a16="http://schemas.microsoft.com/office/drawing/2014/main" id="{6E3D0E50-96A7-30ED-9B48-D163EA09D11D}"/>
              </a:ext>
            </a:extLst>
          </p:cNvPr>
          <p:cNvCxnSpPr>
            <a:cxnSpLocks/>
          </p:cNvCxnSpPr>
          <p:nvPr/>
        </p:nvCxnSpPr>
        <p:spPr>
          <a:xfrm flipV="1">
            <a:off x="5868384" y="222293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0" name="ZoneTexte 139">
            <a:extLst>
              <a:ext uri="{FF2B5EF4-FFF2-40B4-BE49-F238E27FC236}">
                <a16:creationId xmlns:a16="http://schemas.microsoft.com/office/drawing/2014/main" id="{BF96D668-1E2A-7D25-AE08-DB94EB377A79}"/>
              </a:ext>
            </a:extLst>
          </p:cNvPr>
          <p:cNvSpPr txBox="1"/>
          <p:nvPr/>
        </p:nvSpPr>
        <p:spPr>
          <a:xfrm>
            <a:off x="5815147" y="22181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41" name="ZoneTexte 140">
            <a:extLst>
              <a:ext uri="{FF2B5EF4-FFF2-40B4-BE49-F238E27FC236}">
                <a16:creationId xmlns:a16="http://schemas.microsoft.com/office/drawing/2014/main" id="{E377E660-2A77-C3CE-109B-8F006B1B4B8A}"/>
              </a:ext>
            </a:extLst>
          </p:cNvPr>
          <p:cNvSpPr txBox="1"/>
          <p:nvPr/>
        </p:nvSpPr>
        <p:spPr>
          <a:xfrm>
            <a:off x="5479243" y="2407216"/>
            <a:ext cx="429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clk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142" name="Connecteur droit 141">
            <a:extLst>
              <a:ext uri="{FF2B5EF4-FFF2-40B4-BE49-F238E27FC236}">
                <a16:creationId xmlns:a16="http://schemas.microsoft.com/office/drawing/2014/main" id="{B65A2AD5-088B-915D-54ED-626071518ECF}"/>
              </a:ext>
            </a:extLst>
          </p:cNvPr>
          <p:cNvCxnSpPr>
            <a:cxnSpLocks/>
          </p:cNvCxnSpPr>
          <p:nvPr/>
        </p:nvCxnSpPr>
        <p:spPr>
          <a:xfrm>
            <a:off x="5595692" y="2725573"/>
            <a:ext cx="66690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Connecteur droit 142">
            <a:extLst>
              <a:ext uri="{FF2B5EF4-FFF2-40B4-BE49-F238E27FC236}">
                <a16:creationId xmlns:a16="http://schemas.microsoft.com/office/drawing/2014/main" id="{FE0F92C7-128A-4CD2-C05F-E7D95EDF7B57}"/>
              </a:ext>
            </a:extLst>
          </p:cNvPr>
          <p:cNvCxnSpPr>
            <a:cxnSpLocks/>
          </p:cNvCxnSpPr>
          <p:nvPr/>
        </p:nvCxnSpPr>
        <p:spPr>
          <a:xfrm flipV="1">
            <a:off x="5875769" y="266925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4" name="ZoneTexte 143">
            <a:extLst>
              <a:ext uri="{FF2B5EF4-FFF2-40B4-BE49-F238E27FC236}">
                <a16:creationId xmlns:a16="http://schemas.microsoft.com/office/drawing/2014/main" id="{0DC69557-24C7-9D1E-DE35-EA8BFB288028}"/>
              </a:ext>
            </a:extLst>
          </p:cNvPr>
          <p:cNvSpPr txBox="1"/>
          <p:nvPr/>
        </p:nvSpPr>
        <p:spPr>
          <a:xfrm>
            <a:off x="5815147" y="267406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45" name="ZoneTexte 144">
            <a:extLst>
              <a:ext uri="{FF2B5EF4-FFF2-40B4-BE49-F238E27FC236}">
                <a16:creationId xmlns:a16="http://schemas.microsoft.com/office/drawing/2014/main" id="{8AD22183-3FEC-83BA-4590-4C3CC9BD807F}"/>
              </a:ext>
            </a:extLst>
          </p:cNvPr>
          <p:cNvSpPr txBox="1"/>
          <p:nvPr/>
        </p:nvSpPr>
        <p:spPr>
          <a:xfrm>
            <a:off x="5444276" y="1942340"/>
            <a:ext cx="58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reset</a:t>
            </a:r>
          </a:p>
        </p:txBody>
      </p:sp>
      <p:cxnSp>
        <p:nvCxnSpPr>
          <p:cNvPr id="146" name="Connecteur droit 145">
            <a:extLst>
              <a:ext uri="{FF2B5EF4-FFF2-40B4-BE49-F238E27FC236}">
                <a16:creationId xmlns:a16="http://schemas.microsoft.com/office/drawing/2014/main" id="{FCF9C3FD-6307-49D2-900B-CD96282DB953}"/>
              </a:ext>
            </a:extLst>
          </p:cNvPr>
          <p:cNvCxnSpPr>
            <a:cxnSpLocks/>
          </p:cNvCxnSpPr>
          <p:nvPr/>
        </p:nvCxnSpPr>
        <p:spPr>
          <a:xfrm>
            <a:off x="7306223" y="2146365"/>
            <a:ext cx="65952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Connecteur droit 146">
            <a:extLst>
              <a:ext uri="{FF2B5EF4-FFF2-40B4-BE49-F238E27FC236}">
                <a16:creationId xmlns:a16="http://schemas.microsoft.com/office/drawing/2014/main" id="{55092874-71AB-BC3D-474E-330A48677606}"/>
              </a:ext>
            </a:extLst>
          </p:cNvPr>
          <p:cNvCxnSpPr>
            <a:cxnSpLocks/>
          </p:cNvCxnSpPr>
          <p:nvPr/>
        </p:nvCxnSpPr>
        <p:spPr>
          <a:xfrm flipV="1">
            <a:off x="7578915" y="2090043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8" name="ZoneTexte 147">
            <a:extLst>
              <a:ext uri="{FF2B5EF4-FFF2-40B4-BE49-F238E27FC236}">
                <a16:creationId xmlns:a16="http://schemas.microsoft.com/office/drawing/2014/main" id="{B9B4FD4D-3EBA-AF94-4343-007DE05AEC91}"/>
              </a:ext>
            </a:extLst>
          </p:cNvPr>
          <p:cNvSpPr txBox="1"/>
          <p:nvPr/>
        </p:nvSpPr>
        <p:spPr>
          <a:xfrm>
            <a:off x="7525678" y="208525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49" name="ZoneTexte 148">
            <a:extLst>
              <a:ext uri="{FF2B5EF4-FFF2-40B4-BE49-F238E27FC236}">
                <a16:creationId xmlns:a16="http://schemas.microsoft.com/office/drawing/2014/main" id="{7EC0C642-D07A-CDB6-81EB-4A6A23789FC1}"/>
              </a:ext>
            </a:extLst>
          </p:cNvPr>
          <p:cNvSpPr txBox="1"/>
          <p:nvPr/>
        </p:nvSpPr>
        <p:spPr>
          <a:xfrm>
            <a:off x="7189774" y="2274321"/>
            <a:ext cx="4294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clk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150" name="Connecteur droit 149">
            <a:extLst>
              <a:ext uri="{FF2B5EF4-FFF2-40B4-BE49-F238E27FC236}">
                <a16:creationId xmlns:a16="http://schemas.microsoft.com/office/drawing/2014/main" id="{7DD80A67-61A9-9A55-2C8B-4E24EC9F6C91}"/>
              </a:ext>
            </a:extLst>
          </p:cNvPr>
          <p:cNvCxnSpPr>
            <a:cxnSpLocks/>
          </p:cNvCxnSpPr>
          <p:nvPr/>
        </p:nvCxnSpPr>
        <p:spPr>
          <a:xfrm>
            <a:off x="7306223" y="2592678"/>
            <a:ext cx="66690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1" name="Connecteur droit 150">
            <a:extLst>
              <a:ext uri="{FF2B5EF4-FFF2-40B4-BE49-F238E27FC236}">
                <a16:creationId xmlns:a16="http://schemas.microsoft.com/office/drawing/2014/main" id="{3758DB36-0657-734B-C19E-3714BEB426EA}"/>
              </a:ext>
            </a:extLst>
          </p:cNvPr>
          <p:cNvCxnSpPr>
            <a:cxnSpLocks/>
          </p:cNvCxnSpPr>
          <p:nvPr/>
        </p:nvCxnSpPr>
        <p:spPr>
          <a:xfrm flipV="1">
            <a:off x="7586300" y="253635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2" name="ZoneTexte 151">
            <a:extLst>
              <a:ext uri="{FF2B5EF4-FFF2-40B4-BE49-F238E27FC236}">
                <a16:creationId xmlns:a16="http://schemas.microsoft.com/office/drawing/2014/main" id="{72569E45-0A46-32C4-A769-4F172311FDAE}"/>
              </a:ext>
            </a:extLst>
          </p:cNvPr>
          <p:cNvSpPr txBox="1"/>
          <p:nvPr/>
        </p:nvSpPr>
        <p:spPr>
          <a:xfrm>
            <a:off x="7525678" y="25411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53" name="ZoneTexte 152">
            <a:extLst>
              <a:ext uri="{FF2B5EF4-FFF2-40B4-BE49-F238E27FC236}">
                <a16:creationId xmlns:a16="http://schemas.microsoft.com/office/drawing/2014/main" id="{091A5369-3567-3E40-D596-5E92F586A7D6}"/>
              </a:ext>
            </a:extLst>
          </p:cNvPr>
          <p:cNvSpPr txBox="1"/>
          <p:nvPr/>
        </p:nvSpPr>
        <p:spPr>
          <a:xfrm>
            <a:off x="7154807" y="1809445"/>
            <a:ext cx="588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reset</a:t>
            </a:r>
          </a:p>
        </p:txBody>
      </p:sp>
      <p:cxnSp>
        <p:nvCxnSpPr>
          <p:cNvPr id="183" name="Connecteur droit 182">
            <a:extLst>
              <a:ext uri="{FF2B5EF4-FFF2-40B4-BE49-F238E27FC236}">
                <a16:creationId xmlns:a16="http://schemas.microsoft.com/office/drawing/2014/main" id="{ECFDC1AF-52B4-45D8-2D98-3DF6BB7793E3}"/>
              </a:ext>
            </a:extLst>
          </p:cNvPr>
          <p:cNvCxnSpPr>
            <a:cxnSpLocks/>
          </p:cNvCxnSpPr>
          <p:nvPr/>
        </p:nvCxnSpPr>
        <p:spPr>
          <a:xfrm>
            <a:off x="5390814" y="4477268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4" name="Connecteur droit 183">
            <a:extLst>
              <a:ext uri="{FF2B5EF4-FFF2-40B4-BE49-F238E27FC236}">
                <a16:creationId xmlns:a16="http://schemas.microsoft.com/office/drawing/2014/main" id="{A75A7996-B3FF-B2AD-624A-C6E889A79FD1}"/>
              </a:ext>
            </a:extLst>
          </p:cNvPr>
          <p:cNvCxnSpPr>
            <a:cxnSpLocks/>
          </p:cNvCxnSpPr>
          <p:nvPr/>
        </p:nvCxnSpPr>
        <p:spPr>
          <a:xfrm>
            <a:off x="5399253" y="4842608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Connecteur droit 184">
            <a:extLst>
              <a:ext uri="{FF2B5EF4-FFF2-40B4-BE49-F238E27FC236}">
                <a16:creationId xmlns:a16="http://schemas.microsoft.com/office/drawing/2014/main" id="{FA7BCDEB-971C-1866-19FA-A1798B18C3A1}"/>
              </a:ext>
            </a:extLst>
          </p:cNvPr>
          <p:cNvCxnSpPr>
            <a:cxnSpLocks/>
          </p:cNvCxnSpPr>
          <p:nvPr/>
        </p:nvCxnSpPr>
        <p:spPr>
          <a:xfrm>
            <a:off x="5377787" y="4670577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onnecteur droit 194">
            <a:extLst>
              <a:ext uri="{FF2B5EF4-FFF2-40B4-BE49-F238E27FC236}">
                <a16:creationId xmlns:a16="http://schemas.microsoft.com/office/drawing/2014/main" id="{49D683B2-20CB-EB4E-F4E7-88CED48F8E39}"/>
              </a:ext>
            </a:extLst>
          </p:cNvPr>
          <p:cNvCxnSpPr>
            <a:cxnSpLocks/>
          </p:cNvCxnSpPr>
          <p:nvPr/>
        </p:nvCxnSpPr>
        <p:spPr>
          <a:xfrm>
            <a:off x="7023551" y="3084154"/>
            <a:ext cx="94958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3" name="Connecteur droit 252">
            <a:extLst>
              <a:ext uri="{FF2B5EF4-FFF2-40B4-BE49-F238E27FC236}">
                <a16:creationId xmlns:a16="http://schemas.microsoft.com/office/drawing/2014/main" id="{43943E5F-D107-5868-95C9-2CF8AF0D136A}"/>
              </a:ext>
            </a:extLst>
          </p:cNvPr>
          <p:cNvCxnSpPr>
            <a:cxnSpLocks/>
          </p:cNvCxnSpPr>
          <p:nvPr/>
        </p:nvCxnSpPr>
        <p:spPr>
          <a:xfrm>
            <a:off x="8878330" y="2675666"/>
            <a:ext cx="3180768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4" name="Connecteur droit 253">
            <a:extLst>
              <a:ext uri="{FF2B5EF4-FFF2-40B4-BE49-F238E27FC236}">
                <a16:creationId xmlns:a16="http://schemas.microsoft.com/office/drawing/2014/main" id="{D1C16D93-EE01-8B14-7FB7-FCE819AE8A51}"/>
              </a:ext>
            </a:extLst>
          </p:cNvPr>
          <p:cNvCxnSpPr>
            <a:cxnSpLocks/>
          </p:cNvCxnSpPr>
          <p:nvPr/>
        </p:nvCxnSpPr>
        <p:spPr>
          <a:xfrm>
            <a:off x="8885645" y="3423401"/>
            <a:ext cx="3180768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5" name="ZoneTexte 254">
            <a:extLst>
              <a:ext uri="{FF2B5EF4-FFF2-40B4-BE49-F238E27FC236}">
                <a16:creationId xmlns:a16="http://schemas.microsoft.com/office/drawing/2014/main" id="{263834EE-DBDE-3D0E-EE33-685A85F712AF}"/>
              </a:ext>
            </a:extLst>
          </p:cNvPr>
          <p:cNvSpPr txBox="1"/>
          <p:nvPr/>
        </p:nvSpPr>
        <p:spPr>
          <a:xfrm>
            <a:off x="11174825" y="2279638"/>
            <a:ext cx="875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pixel_5</a:t>
            </a:r>
          </a:p>
        </p:txBody>
      </p:sp>
      <p:cxnSp>
        <p:nvCxnSpPr>
          <p:cNvPr id="256" name="Connecteur droit 255">
            <a:extLst>
              <a:ext uri="{FF2B5EF4-FFF2-40B4-BE49-F238E27FC236}">
                <a16:creationId xmlns:a16="http://schemas.microsoft.com/office/drawing/2014/main" id="{F26FE375-DD32-51C3-F853-52F58ED88886}"/>
              </a:ext>
            </a:extLst>
          </p:cNvPr>
          <p:cNvCxnSpPr>
            <a:cxnSpLocks/>
          </p:cNvCxnSpPr>
          <p:nvPr/>
        </p:nvCxnSpPr>
        <p:spPr>
          <a:xfrm flipV="1">
            <a:off x="11600922" y="261934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7" name="ZoneTexte 256">
            <a:extLst>
              <a:ext uri="{FF2B5EF4-FFF2-40B4-BE49-F238E27FC236}">
                <a16:creationId xmlns:a16="http://schemas.microsoft.com/office/drawing/2014/main" id="{C7A93609-DB8D-6FD5-1E4A-D94A422403A1}"/>
              </a:ext>
            </a:extLst>
          </p:cNvPr>
          <p:cNvSpPr txBox="1"/>
          <p:nvPr/>
        </p:nvSpPr>
        <p:spPr>
          <a:xfrm>
            <a:off x="11516340" y="26605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258" name="ZoneTexte 257">
            <a:extLst>
              <a:ext uri="{FF2B5EF4-FFF2-40B4-BE49-F238E27FC236}">
                <a16:creationId xmlns:a16="http://schemas.microsoft.com/office/drawing/2014/main" id="{D50CAA82-90FA-576A-B767-23863C629606}"/>
              </a:ext>
            </a:extLst>
          </p:cNvPr>
          <p:cNvSpPr txBox="1"/>
          <p:nvPr/>
        </p:nvSpPr>
        <p:spPr>
          <a:xfrm>
            <a:off x="10913985" y="2766189"/>
            <a:ext cx="463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…</a:t>
            </a:r>
          </a:p>
        </p:txBody>
      </p:sp>
      <p:sp>
        <p:nvSpPr>
          <p:cNvPr id="259" name="ZoneTexte 258">
            <a:extLst>
              <a:ext uri="{FF2B5EF4-FFF2-40B4-BE49-F238E27FC236}">
                <a16:creationId xmlns:a16="http://schemas.microsoft.com/office/drawing/2014/main" id="{711FE90D-382C-A99B-AFE8-44DC5A167B7C}"/>
              </a:ext>
            </a:extLst>
          </p:cNvPr>
          <p:cNvSpPr txBox="1"/>
          <p:nvPr/>
        </p:nvSpPr>
        <p:spPr>
          <a:xfrm>
            <a:off x="11167439" y="3054069"/>
            <a:ext cx="828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0070C0"/>
                </a:solidFill>
              </a:rPr>
              <a:t>pixel_1</a:t>
            </a:r>
          </a:p>
        </p:txBody>
      </p:sp>
      <p:cxnSp>
        <p:nvCxnSpPr>
          <p:cNvPr id="260" name="Connecteur droit 259">
            <a:extLst>
              <a:ext uri="{FF2B5EF4-FFF2-40B4-BE49-F238E27FC236}">
                <a16:creationId xmlns:a16="http://schemas.microsoft.com/office/drawing/2014/main" id="{9E1469FE-B2E0-3C37-FA98-FB334268CAB8}"/>
              </a:ext>
            </a:extLst>
          </p:cNvPr>
          <p:cNvCxnSpPr>
            <a:cxnSpLocks/>
          </p:cNvCxnSpPr>
          <p:nvPr/>
        </p:nvCxnSpPr>
        <p:spPr>
          <a:xfrm flipV="1">
            <a:off x="11594296" y="3367079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1" name="ZoneTexte 260">
            <a:extLst>
              <a:ext uri="{FF2B5EF4-FFF2-40B4-BE49-F238E27FC236}">
                <a16:creationId xmlns:a16="http://schemas.microsoft.com/office/drawing/2014/main" id="{02DA5F9C-8B75-2EEF-AF01-99986D7ADDAE}"/>
              </a:ext>
            </a:extLst>
          </p:cNvPr>
          <p:cNvSpPr txBox="1"/>
          <p:nvPr/>
        </p:nvSpPr>
        <p:spPr>
          <a:xfrm>
            <a:off x="11525833" y="334925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cxnSp>
        <p:nvCxnSpPr>
          <p:cNvPr id="262" name="Connecteur droit 261">
            <a:extLst>
              <a:ext uri="{FF2B5EF4-FFF2-40B4-BE49-F238E27FC236}">
                <a16:creationId xmlns:a16="http://schemas.microsoft.com/office/drawing/2014/main" id="{A4409F02-AA4F-BBFD-DE53-0F2DEF6262F1}"/>
              </a:ext>
            </a:extLst>
          </p:cNvPr>
          <p:cNvCxnSpPr>
            <a:cxnSpLocks/>
          </p:cNvCxnSpPr>
          <p:nvPr/>
        </p:nvCxnSpPr>
        <p:spPr>
          <a:xfrm>
            <a:off x="8878942" y="2888654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3" name="Connecteur droit 262">
            <a:extLst>
              <a:ext uri="{FF2B5EF4-FFF2-40B4-BE49-F238E27FC236}">
                <a16:creationId xmlns:a16="http://schemas.microsoft.com/office/drawing/2014/main" id="{FD5C79D2-3BA1-750B-FF47-45C58FFBD5A8}"/>
              </a:ext>
            </a:extLst>
          </p:cNvPr>
          <p:cNvCxnSpPr>
            <a:cxnSpLocks/>
          </p:cNvCxnSpPr>
          <p:nvPr/>
        </p:nvCxnSpPr>
        <p:spPr>
          <a:xfrm>
            <a:off x="8887381" y="3253994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4" name="Connecteur droit 263">
            <a:extLst>
              <a:ext uri="{FF2B5EF4-FFF2-40B4-BE49-F238E27FC236}">
                <a16:creationId xmlns:a16="http://schemas.microsoft.com/office/drawing/2014/main" id="{2A23FF6A-D9AD-5F3C-147F-0488806AE2B5}"/>
              </a:ext>
            </a:extLst>
          </p:cNvPr>
          <p:cNvCxnSpPr>
            <a:cxnSpLocks/>
          </p:cNvCxnSpPr>
          <p:nvPr/>
        </p:nvCxnSpPr>
        <p:spPr>
          <a:xfrm>
            <a:off x="8873230" y="3081963"/>
            <a:ext cx="112086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7" name="ZoneTexte 266">
            <a:extLst>
              <a:ext uri="{FF2B5EF4-FFF2-40B4-BE49-F238E27FC236}">
                <a16:creationId xmlns:a16="http://schemas.microsoft.com/office/drawing/2014/main" id="{9B1AD3BC-A65B-5C35-EAEA-F5DF934BDCB6}"/>
              </a:ext>
            </a:extLst>
          </p:cNvPr>
          <p:cNvSpPr txBox="1"/>
          <p:nvPr/>
        </p:nvSpPr>
        <p:spPr>
          <a:xfrm>
            <a:off x="8875107" y="1665560"/>
            <a:ext cx="909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>
                <a:solidFill>
                  <a:srgbClr val="0070C0"/>
                </a:solidFill>
              </a:rPr>
              <a:t>final_pix</a:t>
            </a:r>
            <a:endParaRPr lang="fr-FR" sz="1400" dirty="0">
              <a:solidFill>
                <a:srgbClr val="0070C0"/>
              </a:solidFill>
            </a:endParaRPr>
          </a:p>
        </p:txBody>
      </p:sp>
      <p:cxnSp>
        <p:nvCxnSpPr>
          <p:cNvPr id="268" name="Connecteur droit 267">
            <a:extLst>
              <a:ext uri="{FF2B5EF4-FFF2-40B4-BE49-F238E27FC236}">
                <a16:creationId xmlns:a16="http://schemas.microsoft.com/office/drawing/2014/main" id="{21A74270-1FD8-84D1-56DF-8A43CEA83E1B}"/>
              </a:ext>
            </a:extLst>
          </p:cNvPr>
          <p:cNvCxnSpPr>
            <a:cxnSpLocks/>
          </p:cNvCxnSpPr>
          <p:nvPr/>
        </p:nvCxnSpPr>
        <p:spPr>
          <a:xfrm>
            <a:off x="8881903" y="2042326"/>
            <a:ext cx="99224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9" name="Connecteur droit 268">
            <a:extLst>
              <a:ext uri="{FF2B5EF4-FFF2-40B4-BE49-F238E27FC236}">
                <a16:creationId xmlns:a16="http://schemas.microsoft.com/office/drawing/2014/main" id="{634681A1-EB9B-A184-B3D7-8799FA2A6BE6}"/>
              </a:ext>
            </a:extLst>
          </p:cNvPr>
          <p:cNvCxnSpPr>
            <a:cxnSpLocks/>
          </p:cNvCxnSpPr>
          <p:nvPr/>
        </p:nvCxnSpPr>
        <p:spPr>
          <a:xfrm flipV="1">
            <a:off x="9295216" y="198600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0" name="ZoneTexte 269">
            <a:extLst>
              <a:ext uri="{FF2B5EF4-FFF2-40B4-BE49-F238E27FC236}">
                <a16:creationId xmlns:a16="http://schemas.microsoft.com/office/drawing/2014/main" id="{C634CCE4-5FA0-8745-3B93-9A40CF1BA33A}"/>
              </a:ext>
            </a:extLst>
          </p:cNvPr>
          <p:cNvSpPr txBox="1"/>
          <p:nvPr/>
        </p:nvSpPr>
        <p:spPr>
          <a:xfrm>
            <a:off x="9226753" y="196817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58299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 : coins arrondis 89">
            <a:extLst>
              <a:ext uri="{FF2B5EF4-FFF2-40B4-BE49-F238E27FC236}">
                <a16:creationId xmlns:a16="http://schemas.microsoft.com/office/drawing/2014/main" id="{D83F7E5A-A9F4-CDA3-69A3-5994DD596778}"/>
              </a:ext>
            </a:extLst>
          </p:cNvPr>
          <p:cNvSpPr/>
          <p:nvPr/>
        </p:nvSpPr>
        <p:spPr>
          <a:xfrm>
            <a:off x="1465601" y="710825"/>
            <a:ext cx="9156730" cy="5648257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7030A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109" name="Connecteur droit 108">
            <a:extLst>
              <a:ext uri="{FF2B5EF4-FFF2-40B4-BE49-F238E27FC236}">
                <a16:creationId xmlns:a16="http://schemas.microsoft.com/office/drawing/2014/main" id="{2BB8FE29-1D6E-441B-CD52-7AAB9B091CFF}"/>
              </a:ext>
            </a:extLst>
          </p:cNvPr>
          <p:cNvCxnSpPr>
            <a:cxnSpLocks/>
          </p:cNvCxnSpPr>
          <p:nvPr/>
        </p:nvCxnSpPr>
        <p:spPr>
          <a:xfrm flipH="1">
            <a:off x="661661" y="2153259"/>
            <a:ext cx="5986338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ZoneTexte 120">
            <a:extLst>
              <a:ext uri="{FF2B5EF4-FFF2-40B4-BE49-F238E27FC236}">
                <a16:creationId xmlns:a16="http://schemas.microsoft.com/office/drawing/2014/main" id="{F6AE9380-4F1E-E3C1-DAC4-F7A7577C5BEA}"/>
              </a:ext>
            </a:extLst>
          </p:cNvPr>
          <p:cNvSpPr txBox="1"/>
          <p:nvPr/>
        </p:nvSpPr>
        <p:spPr>
          <a:xfrm>
            <a:off x="980176" y="2100355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</a:p>
        </p:txBody>
      </p:sp>
      <p:cxnSp>
        <p:nvCxnSpPr>
          <p:cNvPr id="122" name="Connecteur droit 121">
            <a:extLst>
              <a:ext uri="{FF2B5EF4-FFF2-40B4-BE49-F238E27FC236}">
                <a16:creationId xmlns:a16="http://schemas.microsoft.com/office/drawing/2014/main" id="{A5B9CA32-E9EF-2214-CDF6-112EEE4991DA}"/>
              </a:ext>
            </a:extLst>
          </p:cNvPr>
          <p:cNvCxnSpPr>
            <a:cxnSpLocks/>
          </p:cNvCxnSpPr>
          <p:nvPr/>
        </p:nvCxnSpPr>
        <p:spPr>
          <a:xfrm flipV="1">
            <a:off x="1071695" y="2058665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ZoneTexte 123">
            <a:extLst>
              <a:ext uri="{FF2B5EF4-FFF2-40B4-BE49-F238E27FC236}">
                <a16:creationId xmlns:a16="http://schemas.microsoft.com/office/drawing/2014/main" id="{9E0C1EF8-A637-81FB-C12F-58405AD87DE7}"/>
              </a:ext>
            </a:extLst>
          </p:cNvPr>
          <p:cNvSpPr txBox="1"/>
          <p:nvPr/>
        </p:nvSpPr>
        <p:spPr>
          <a:xfrm>
            <a:off x="310707" y="1747345"/>
            <a:ext cx="985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d_buffer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7667B9CD-E4EF-F82D-F09C-4143C64EB94F}"/>
              </a:ext>
            </a:extLst>
          </p:cNvPr>
          <p:cNvSpPr/>
          <p:nvPr/>
        </p:nvSpPr>
        <p:spPr>
          <a:xfrm>
            <a:off x="2533628" y="912811"/>
            <a:ext cx="861806" cy="890483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pixel</a:t>
            </a:r>
          </a:p>
          <a:p>
            <a:pPr algn="ctr"/>
            <a:r>
              <a:rPr lang="fr-FR" sz="1600" dirty="0"/>
              <a:t>buffer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BC853C-59B8-2A4F-50CA-57281E28BC2B}"/>
              </a:ext>
            </a:extLst>
          </p:cNvPr>
          <p:cNvSpPr/>
          <p:nvPr/>
        </p:nvSpPr>
        <p:spPr>
          <a:xfrm>
            <a:off x="6647999" y="1252269"/>
            <a:ext cx="1867819" cy="437547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>
                <a:solidFill>
                  <a:srgbClr val="0070C0"/>
                </a:solidFill>
              </a:rPr>
              <a:t>FIFO</a:t>
            </a:r>
          </a:p>
          <a:p>
            <a:pPr algn="ctr"/>
            <a:r>
              <a:rPr lang="fr-FR" dirty="0">
                <a:solidFill>
                  <a:srgbClr val="0070C0"/>
                </a:solidFill>
              </a:rPr>
              <a:t>(</a:t>
            </a:r>
            <a:r>
              <a:rPr lang="fr-FR" dirty="0" err="1">
                <a:solidFill>
                  <a:srgbClr val="0070C0"/>
                </a:solidFill>
              </a:rPr>
              <a:t>width</a:t>
            </a:r>
            <a:r>
              <a:rPr lang="fr-FR" dirty="0">
                <a:solidFill>
                  <a:srgbClr val="0070C0"/>
                </a:solidFill>
              </a:rPr>
              <a:t> = 1024)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0DE429F8-91BB-ED15-B1D3-C6BBF0B2EE5E}"/>
              </a:ext>
            </a:extLst>
          </p:cNvPr>
          <p:cNvCxnSpPr>
            <a:cxnSpLocks/>
          </p:cNvCxnSpPr>
          <p:nvPr/>
        </p:nvCxnSpPr>
        <p:spPr>
          <a:xfrm>
            <a:off x="6660130" y="459411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643D3B39-EA5A-F597-7223-765FD17DEE5D}"/>
              </a:ext>
            </a:extLst>
          </p:cNvPr>
          <p:cNvCxnSpPr>
            <a:cxnSpLocks/>
          </p:cNvCxnSpPr>
          <p:nvPr/>
        </p:nvCxnSpPr>
        <p:spPr>
          <a:xfrm>
            <a:off x="6653042" y="4616412"/>
            <a:ext cx="167268" cy="10036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CA14ABC1-3BC1-6B38-B354-740AF6E97AA7}"/>
              </a:ext>
            </a:extLst>
          </p:cNvPr>
          <p:cNvCxnSpPr>
            <a:cxnSpLocks/>
          </p:cNvCxnSpPr>
          <p:nvPr/>
        </p:nvCxnSpPr>
        <p:spPr>
          <a:xfrm flipH="1">
            <a:off x="6653042" y="4724207"/>
            <a:ext cx="167268" cy="15240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5806F8D8-70E0-128F-9E8C-A1D5DE73676B}"/>
              </a:ext>
            </a:extLst>
          </p:cNvPr>
          <p:cNvSpPr txBox="1"/>
          <p:nvPr/>
        </p:nvSpPr>
        <p:spPr>
          <a:xfrm>
            <a:off x="5407248" y="5130642"/>
            <a:ext cx="9118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955C1E23-0029-B5AD-2D2A-D95A6E23CEF5}"/>
              </a:ext>
            </a:extLst>
          </p:cNvPr>
          <p:cNvCxnSpPr>
            <a:cxnSpLocks/>
          </p:cNvCxnSpPr>
          <p:nvPr/>
        </p:nvCxnSpPr>
        <p:spPr>
          <a:xfrm>
            <a:off x="5781291" y="4724207"/>
            <a:ext cx="91138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3464AA17-DB90-3D51-702D-54F88529ADF9}"/>
              </a:ext>
            </a:extLst>
          </p:cNvPr>
          <p:cNvCxnSpPr>
            <a:cxnSpLocks/>
          </p:cNvCxnSpPr>
          <p:nvPr/>
        </p:nvCxnSpPr>
        <p:spPr>
          <a:xfrm flipV="1">
            <a:off x="6178196" y="464638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8BBEFF07-6A1E-382B-0896-B86100393763}"/>
              </a:ext>
            </a:extLst>
          </p:cNvPr>
          <p:cNvSpPr txBox="1"/>
          <p:nvPr/>
        </p:nvSpPr>
        <p:spPr>
          <a:xfrm>
            <a:off x="6050534" y="4714760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2141FE58-13E3-4D42-38E9-86BC1904E7A6}"/>
              </a:ext>
            </a:extLst>
          </p:cNvPr>
          <p:cNvSpPr txBox="1"/>
          <p:nvPr/>
        </p:nvSpPr>
        <p:spPr>
          <a:xfrm>
            <a:off x="5296941" y="4369144"/>
            <a:ext cx="9118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2465560E-B99F-0B44-12B1-741E5CF2F09D}"/>
              </a:ext>
            </a:extLst>
          </p:cNvPr>
          <p:cNvCxnSpPr>
            <a:cxnSpLocks/>
          </p:cNvCxnSpPr>
          <p:nvPr/>
        </p:nvCxnSpPr>
        <p:spPr>
          <a:xfrm>
            <a:off x="6653042" y="459411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E8399156-92FB-0370-8B9B-45FF919BC1A8}"/>
              </a:ext>
            </a:extLst>
          </p:cNvPr>
          <p:cNvCxnSpPr>
            <a:cxnSpLocks/>
          </p:cNvCxnSpPr>
          <p:nvPr/>
        </p:nvCxnSpPr>
        <p:spPr>
          <a:xfrm>
            <a:off x="661661" y="4724207"/>
            <a:ext cx="5986338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196AC013-B236-04B6-4079-3FF6D75D7A73}"/>
              </a:ext>
            </a:extLst>
          </p:cNvPr>
          <p:cNvCxnSpPr>
            <a:cxnSpLocks/>
          </p:cNvCxnSpPr>
          <p:nvPr/>
        </p:nvCxnSpPr>
        <p:spPr>
          <a:xfrm flipV="1">
            <a:off x="6171108" y="464638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4D8D318D-8098-1453-EF64-619CFA8BECD3}"/>
              </a:ext>
            </a:extLst>
          </p:cNvPr>
          <p:cNvCxnSpPr>
            <a:cxnSpLocks/>
          </p:cNvCxnSpPr>
          <p:nvPr/>
        </p:nvCxnSpPr>
        <p:spPr>
          <a:xfrm>
            <a:off x="6690717" y="532231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266E8E99-7C4E-C4B5-6040-A265A6088825}"/>
              </a:ext>
            </a:extLst>
          </p:cNvPr>
          <p:cNvCxnSpPr>
            <a:cxnSpLocks/>
          </p:cNvCxnSpPr>
          <p:nvPr/>
        </p:nvCxnSpPr>
        <p:spPr>
          <a:xfrm flipV="1">
            <a:off x="6208783" y="5374586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930A04E3-FCB5-7980-BDDB-44A18FD3BD07}"/>
              </a:ext>
            </a:extLst>
          </p:cNvPr>
          <p:cNvCxnSpPr>
            <a:cxnSpLocks/>
          </p:cNvCxnSpPr>
          <p:nvPr/>
        </p:nvCxnSpPr>
        <p:spPr>
          <a:xfrm>
            <a:off x="6683629" y="532231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F88FFE73-E313-BDD0-BBE0-A09AB0D440B3}"/>
              </a:ext>
            </a:extLst>
          </p:cNvPr>
          <p:cNvCxnSpPr>
            <a:cxnSpLocks/>
            <a:stCxn id="76" idx="2"/>
          </p:cNvCxnSpPr>
          <p:nvPr/>
        </p:nvCxnSpPr>
        <p:spPr>
          <a:xfrm>
            <a:off x="661661" y="5438405"/>
            <a:ext cx="5992942" cy="3832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F638B8A2-5BD9-990D-D882-93834A085BAA}"/>
              </a:ext>
            </a:extLst>
          </p:cNvPr>
          <p:cNvCxnSpPr>
            <a:cxnSpLocks/>
          </p:cNvCxnSpPr>
          <p:nvPr/>
        </p:nvCxnSpPr>
        <p:spPr>
          <a:xfrm flipV="1">
            <a:off x="6201695" y="5374586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732AFC18-EAE4-6241-B961-6EB81C0D0F23}"/>
              </a:ext>
            </a:extLst>
          </p:cNvPr>
          <p:cNvSpPr txBox="1"/>
          <p:nvPr/>
        </p:nvSpPr>
        <p:spPr>
          <a:xfrm>
            <a:off x="6122437" y="5456133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70A131DB-A83E-00F8-8287-D5E2EFD50B48}"/>
              </a:ext>
            </a:extLst>
          </p:cNvPr>
          <p:cNvCxnSpPr>
            <a:cxnSpLocks/>
          </p:cNvCxnSpPr>
          <p:nvPr/>
        </p:nvCxnSpPr>
        <p:spPr>
          <a:xfrm>
            <a:off x="6687570" y="285380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44">
            <a:extLst>
              <a:ext uri="{FF2B5EF4-FFF2-40B4-BE49-F238E27FC236}">
                <a16:creationId xmlns:a16="http://schemas.microsoft.com/office/drawing/2014/main" id="{FAC9746F-B821-BFA0-3D48-0895879B1230}"/>
              </a:ext>
            </a:extLst>
          </p:cNvPr>
          <p:cNvCxnSpPr>
            <a:cxnSpLocks/>
          </p:cNvCxnSpPr>
          <p:nvPr/>
        </p:nvCxnSpPr>
        <p:spPr>
          <a:xfrm>
            <a:off x="5752025" y="2983904"/>
            <a:ext cx="91138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234B8404-3202-82C8-12A1-AA9A1BD2C92E}"/>
              </a:ext>
            </a:extLst>
          </p:cNvPr>
          <p:cNvCxnSpPr>
            <a:cxnSpLocks/>
          </p:cNvCxnSpPr>
          <p:nvPr/>
        </p:nvCxnSpPr>
        <p:spPr>
          <a:xfrm flipV="1">
            <a:off x="6148930" y="290607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ZoneTexte 51">
            <a:extLst>
              <a:ext uri="{FF2B5EF4-FFF2-40B4-BE49-F238E27FC236}">
                <a16:creationId xmlns:a16="http://schemas.microsoft.com/office/drawing/2014/main" id="{6C76133F-95F9-F9D8-4589-7DD801B6D73C}"/>
              </a:ext>
            </a:extLst>
          </p:cNvPr>
          <p:cNvSpPr txBox="1"/>
          <p:nvPr/>
        </p:nvSpPr>
        <p:spPr>
          <a:xfrm>
            <a:off x="6021268" y="2974457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B1F7EB1D-57D7-9959-D5A8-42FB6788773E}"/>
              </a:ext>
            </a:extLst>
          </p:cNvPr>
          <p:cNvSpPr txBox="1"/>
          <p:nvPr/>
        </p:nvSpPr>
        <p:spPr>
          <a:xfrm>
            <a:off x="5143551" y="2600258"/>
            <a:ext cx="1529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wr_enable</a:t>
            </a:r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1</a:t>
            </a:r>
          </a:p>
        </p:txBody>
      </p: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AF394533-52B2-C49B-387C-DE6F8DAFBE46}"/>
              </a:ext>
            </a:extLst>
          </p:cNvPr>
          <p:cNvCxnSpPr>
            <a:cxnSpLocks/>
          </p:cNvCxnSpPr>
          <p:nvPr/>
        </p:nvCxnSpPr>
        <p:spPr>
          <a:xfrm>
            <a:off x="6680482" y="285380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40B7D91E-476E-A56E-CD58-D099E85F530B}"/>
              </a:ext>
            </a:extLst>
          </p:cNvPr>
          <p:cNvCxnSpPr>
            <a:cxnSpLocks/>
          </p:cNvCxnSpPr>
          <p:nvPr/>
        </p:nvCxnSpPr>
        <p:spPr>
          <a:xfrm>
            <a:off x="5744937" y="2983904"/>
            <a:ext cx="91138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8DD8FE4E-FDA5-5C71-7967-7B6DC26ED0C2}"/>
              </a:ext>
            </a:extLst>
          </p:cNvPr>
          <p:cNvCxnSpPr>
            <a:cxnSpLocks/>
          </p:cNvCxnSpPr>
          <p:nvPr/>
        </p:nvCxnSpPr>
        <p:spPr>
          <a:xfrm flipV="1">
            <a:off x="6141842" y="290607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ZoneTexte 57">
            <a:extLst>
              <a:ext uri="{FF2B5EF4-FFF2-40B4-BE49-F238E27FC236}">
                <a16:creationId xmlns:a16="http://schemas.microsoft.com/office/drawing/2014/main" id="{D6BD5243-173F-6E6B-F84B-AFA6B39BB753}"/>
              </a:ext>
            </a:extLst>
          </p:cNvPr>
          <p:cNvSpPr txBox="1"/>
          <p:nvPr/>
        </p:nvSpPr>
        <p:spPr>
          <a:xfrm>
            <a:off x="6024080" y="3705802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59" name="Connecteur droit 58">
            <a:extLst>
              <a:ext uri="{FF2B5EF4-FFF2-40B4-BE49-F238E27FC236}">
                <a16:creationId xmlns:a16="http://schemas.microsoft.com/office/drawing/2014/main" id="{D4EB6F1D-05EA-D6B5-BE28-9E87B30A1345}"/>
              </a:ext>
            </a:extLst>
          </p:cNvPr>
          <p:cNvCxnSpPr>
            <a:cxnSpLocks/>
          </p:cNvCxnSpPr>
          <p:nvPr/>
        </p:nvCxnSpPr>
        <p:spPr>
          <a:xfrm flipV="1">
            <a:off x="6115598" y="367828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ZoneTexte 59">
            <a:extLst>
              <a:ext uri="{FF2B5EF4-FFF2-40B4-BE49-F238E27FC236}">
                <a16:creationId xmlns:a16="http://schemas.microsoft.com/office/drawing/2014/main" id="{14E9AB0B-7DD5-16B9-7292-1A347572B349}"/>
              </a:ext>
            </a:extLst>
          </p:cNvPr>
          <p:cNvSpPr txBox="1"/>
          <p:nvPr/>
        </p:nvSpPr>
        <p:spPr>
          <a:xfrm>
            <a:off x="5369969" y="3314358"/>
            <a:ext cx="1353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cmd_reader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760F78E0-D0A2-8FDA-BC0D-538F59418517}"/>
              </a:ext>
            </a:extLst>
          </p:cNvPr>
          <p:cNvCxnSpPr>
            <a:cxnSpLocks/>
          </p:cNvCxnSpPr>
          <p:nvPr/>
        </p:nvCxnSpPr>
        <p:spPr>
          <a:xfrm flipH="1" flipV="1">
            <a:off x="10525875" y="3343789"/>
            <a:ext cx="1240822" cy="3895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ZoneTexte 61">
            <a:extLst>
              <a:ext uri="{FF2B5EF4-FFF2-40B4-BE49-F238E27FC236}">
                <a16:creationId xmlns:a16="http://schemas.microsoft.com/office/drawing/2014/main" id="{4DA31886-CDBF-D9AF-3F92-A6D0516A0BCD}"/>
              </a:ext>
            </a:extLst>
          </p:cNvPr>
          <p:cNvSpPr txBox="1"/>
          <p:nvPr/>
        </p:nvSpPr>
        <p:spPr>
          <a:xfrm>
            <a:off x="10808201" y="3294780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</a:p>
        </p:txBody>
      </p: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E9943CAD-A8AE-D3BF-88D7-D0B268F45201}"/>
              </a:ext>
            </a:extLst>
          </p:cNvPr>
          <p:cNvCxnSpPr>
            <a:cxnSpLocks/>
          </p:cNvCxnSpPr>
          <p:nvPr/>
        </p:nvCxnSpPr>
        <p:spPr>
          <a:xfrm flipV="1">
            <a:off x="10899720" y="3253090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ZoneTexte 63">
            <a:extLst>
              <a:ext uri="{FF2B5EF4-FFF2-40B4-BE49-F238E27FC236}">
                <a16:creationId xmlns:a16="http://schemas.microsoft.com/office/drawing/2014/main" id="{745DC325-53E4-6B4F-DC27-1B558FC6F7B3}"/>
              </a:ext>
            </a:extLst>
          </p:cNvPr>
          <p:cNvSpPr txBox="1"/>
          <p:nvPr/>
        </p:nvSpPr>
        <p:spPr>
          <a:xfrm>
            <a:off x="10707412" y="2895925"/>
            <a:ext cx="985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q_buffer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66" name="Connecteur droit 65">
            <a:extLst>
              <a:ext uri="{FF2B5EF4-FFF2-40B4-BE49-F238E27FC236}">
                <a16:creationId xmlns:a16="http://schemas.microsoft.com/office/drawing/2014/main" id="{92BA50FA-8A30-9F31-F56C-D5C9B48AFF99}"/>
              </a:ext>
            </a:extLst>
          </p:cNvPr>
          <p:cNvCxnSpPr>
            <a:cxnSpLocks/>
          </p:cNvCxnSpPr>
          <p:nvPr/>
        </p:nvCxnSpPr>
        <p:spPr>
          <a:xfrm>
            <a:off x="-420427" y="339068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3AB8B4C1-8A83-30A9-1864-739411ABF5A8}"/>
              </a:ext>
            </a:extLst>
          </p:cNvPr>
          <p:cNvSpPr txBox="1"/>
          <p:nvPr/>
        </p:nvSpPr>
        <p:spPr>
          <a:xfrm>
            <a:off x="179956" y="4361663"/>
            <a:ext cx="755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5D5A09A4-91D2-99A9-FEAC-EC0B3A9E3904}"/>
              </a:ext>
            </a:extLst>
          </p:cNvPr>
          <p:cNvCxnSpPr>
            <a:cxnSpLocks/>
          </p:cNvCxnSpPr>
          <p:nvPr/>
        </p:nvCxnSpPr>
        <p:spPr>
          <a:xfrm flipV="1">
            <a:off x="1013304" y="4608038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ZoneTexte 71">
            <a:extLst>
              <a:ext uri="{FF2B5EF4-FFF2-40B4-BE49-F238E27FC236}">
                <a16:creationId xmlns:a16="http://schemas.microsoft.com/office/drawing/2014/main" id="{E81B825F-6502-A40E-3534-5E2221AECAF4}"/>
              </a:ext>
            </a:extLst>
          </p:cNvPr>
          <p:cNvSpPr txBox="1"/>
          <p:nvPr/>
        </p:nvSpPr>
        <p:spPr>
          <a:xfrm>
            <a:off x="917764" y="4656899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27D08B62-4731-78CB-5BB2-16C33CFB162B}"/>
              </a:ext>
            </a:extLst>
          </p:cNvPr>
          <p:cNvCxnSpPr>
            <a:cxnSpLocks/>
          </p:cNvCxnSpPr>
          <p:nvPr/>
        </p:nvCxnSpPr>
        <p:spPr>
          <a:xfrm>
            <a:off x="-420427" y="387485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ZoneTexte 75">
            <a:extLst>
              <a:ext uri="{FF2B5EF4-FFF2-40B4-BE49-F238E27FC236}">
                <a16:creationId xmlns:a16="http://schemas.microsoft.com/office/drawing/2014/main" id="{99168A20-D561-A1F1-5E5F-D56DBC4FA3D1}"/>
              </a:ext>
            </a:extLst>
          </p:cNvPr>
          <p:cNvSpPr txBox="1"/>
          <p:nvPr/>
        </p:nvSpPr>
        <p:spPr>
          <a:xfrm>
            <a:off x="284146" y="5069073"/>
            <a:ext cx="755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reset</a:t>
            </a:r>
          </a:p>
        </p:txBody>
      </p:sp>
      <p:cxnSp>
        <p:nvCxnSpPr>
          <p:cNvPr id="77" name="Connecteur droit 76">
            <a:extLst>
              <a:ext uri="{FF2B5EF4-FFF2-40B4-BE49-F238E27FC236}">
                <a16:creationId xmlns:a16="http://schemas.microsoft.com/office/drawing/2014/main" id="{6FE1F0BE-896A-FE5B-DFE1-A3FABA97BB96}"/>
              </a:ext>
            </a:extLst>
          </p:cNvPr>
          <p:cNvCxnSpPr>
            <a:cxnSpLocks/>
          </p:cNvCxnSpPr>
          <p:nvPr/>
        </p:nvCxnSpPr>
        <p:spPr>
          <a:xfrm flipV="1">
            <a:off x="1013304" y="5368650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ZoneTexte 77">
            <a:extLst>
              <a:ext uri="{FF2B5EF4-FFF2-40B4-BE49-F238E27FC236}">
                <a16:creationId xmlns:a16="http://schemas.microsoft.com/office/drawing/2014/main" id="{2EFEA40D-F3B1-B8D3-6D64-8A9363DB72DF}"/>
              </a:ext>
            </a:extLst>
          </p:cNvPr>
          <p:cNvSpPr txBox="1"/>
          <p:nvPr/>
        </p:nvSpPr>
        <p:spPr>
          <a:xfrm>
            <a:off x="900410" y="5450967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79" name="Connecteur droit 78">
            <a:extLst>
              <a:ext uri="{FF2B5EF4-FFF2-40B4-BE49-F238E27FC236}">
                <a16:creationId xmlns:a16="http://schemas.microsoft.com/office/drawing/2014/main" id="{7AB85771-6A06-4898-4889-1FD75BE5881D}"/>
              </a:ext>
            </a:extLst>
          </p:cNvPr>
          <p:cNvCxnSpPr>
            <a:cxnSpLocks/>
          </p:cNvCxnSpPr>
          <p:nvPr/>
        </p:nvCxnSpPr>
        <p:spPr>
          <a:xfrm>
            <a:off x="5273749" y="3772412"/>
            <a:ext cx="1374250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0A6DBE48-F867-74C9-3C55-D58EBAA42F2D}"/>
              </a:ext>
            </a:extLst>
          </p:cNvPr>
          <p:cNvCxnSpPr>
            <a:cxnSpLocks/>
          </p:cNvCxnSpPr>
          <p:nvPr/>
        </p:nvCxnSpPr>
        <p:spPr>
          <a:xfrm flipV="1">
            <a:off x="10529591" y="2831891"/>
            <a:ext cx="0" cy="1175596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37C2779-6371-B6DB-16CC-156074BA475E}"/>
              </a:ext>
            </a:extLst>
          </p:cNvPr>
          <p:cNvCxnSpPr>
            <a:cxnSpLocks/>
          </p:cNvCxnSpPr>
          <p:nvPr/>
        </p:nvCxnSpPr>
        <p:spPr>
          <a:xfrm flipH="1" flipV="1">
            <a:off x="10157883" y="2627244"/>
            <a:ext cx="367992" cy="204647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1E76E279-48A2-802D-400A-E133BC9C9E55}"/>
              </a:ext>
            </a:extLst>
          </p:cNvPr>
          <p:cNvSpPr txBox="1"/>
          <p:nvPr/>
        </p:nvSpPr>
        <p:spPr>
          <a:xfrm>
            <a:off x="10152966" y="3534953"/>
            <a:ext cx="364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1F1EC32-2EF6-33F9-6A13-D8D8E8F7AC33}"/>
              </a:ext>
            </a:extLst>
          </p:cNvPr>
          <p:cNvSpPr txBox="1"/>
          <p:nvPr/>
        </p:nvSpPr>
        <p:spPr>
          <a:xfrm>
            <a:off x="10151988" y="2835742"/>
            <a:ext cx="325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D7010683-EE16-A7E7-81F1-E66A0DE00AD3}"/>
              </a:ext>
            </a:extLst>
          </p:cNvPr>
          <p:cNvCxnSpPr>
            <a:cxnSpLocks/>
          </p:cNvCxnSpPr>
          <p:nvPr/>
        </p:nvCxnSpPr>
        <p:spPr>
          <a:xfrm flipH="1">
            <a:off x="8507280" y="3788908"/>
            <a:ext cx="1642307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9B10445A-C6E8-0EE1-CECB-83EA5578BAB4}"/>
              </a:ext>
            </a:extLst>
          </p:cNvPr>
          <p:cNvCxnSpPr>
            <a:cxnSpLocks/>
          </p:cNvCxnSpPr>
          <p:nvPr/>
        </p:nvCxnSpPr>
        <p:spPr>
          <a:xfrm flipV="1">
            <a:off x="8938809" y="3698209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75B8613E-EC66-EE19-8D2C-F005B9A56D9B}"/>
              </a:ext>
            </a:extLst>
          </p:cNvPr>
          <p:cNvSpPr txBox="1"/>
          <p:nvPr/>
        </p:nvSpPr>
        <p:spPr>
          <a:xfrm>
            <a:off x="8507280" y="3362135"/>
            <a:ext cx="1110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out_FIFO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D9217AA-91F0-4E3B-0923-4E608E94EAD0}"/>
              </a:ext>
            </a:extLst>
          </p:cNvPr>
          <p:cNvSpPr txBox="1"/>
          <p:nvPr/>
        </p:nvSpPr>
        <p:spPr>
          <a:xfrm>
            <a:off x="8850388" y="3778713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96A3C16E-0D85-8FC6-4963-5F27457CEAD6}"/>
              </a:ext>
            </a:extLst>
          </p:cNvPr>
          <p:cNvCxnSpPr>
            <a:cxnSpLocks/>
          </p:cNvCxnSpPr>
          <p:nvPr/>
        </p:nvCxnSpPr>
        <p:spPr>
          <a:xfrm flipV="1">
            <a:off x="10158891" y="2627244"/>
            <a:ext cx="0" cy="1636754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5501A6BB-B6D0-8F72-980E-80E52A74955F}"/>
              </a:ext>
            </a:extLst>
          </p:cNvPr>
          <p:cNvCxnSpPr>
            <a:cxnSpLocks/>
          </p:cNvCxnSpPr>
          <p:nvPr/>
        </p:nvCxnSpPr>
        <p:spPr>
          <a:xfrm flipH="1">
            <a:off x="10151127" y="4007487"/>
            <a:ext cx="374748" cy="256511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1D15A483-95DA-2AAF-1993-13DCDAAC8761}"/>
              </a:ext>
            </a:extLst>
          </p:cNvPr>
          <p:cNvCxnSpPr>
            <a:cxnSpLocks/>
          </p:cNvCxnSpPr>
          <p:nvPr/>
        </p:nvCxnSpPr>
        <p:spPr>
          <a:xfrm flipH="1">
            <a:off x="9197789" y="3075306"/>
            <a:ext cx="938092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F1DB2327-636E-9754-D7F9-50C1754FF56E}"/>
              </a:ext>
            </a:extLst>
          </p:cNvPr>
          <p:cNvSpPr txBox="1"/>
          <p:nvPr/>
        </p:nvSpPr>
        <p:spPr>
          <a:xfrm>
            <a:off x="9463081" y="3055970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E11C24FE-B20A-3711-A5E9-5C1954C5EA19}"/>
              </a:ext>
            </a:extLst>
          </p:cNvPr>
          <p:cNvCxnSpPr>
            <a:cxnSpLocks/>
          </p:cNvCxnSpPr>
          <p:nvPr/>
        </p:nvCxnSpPr>
        <p:spPr>
          <a:xfrm flipV="1">
            <a:off x="9554600" y="3014280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ZoneTexte 40">
            <a:extLst>
              <a:ext uri="{FF2B5EF4-FFF2-40B4-BE49-F238E27FC236}">
                <a16:creationId xmlns:a16="http://schemas.microsoft.com/office/drawing/2014/main" id="{C16FBA6C-16A2-0CD6-39AC-65A5A06879DF}"/>
              </a:ext>
            </a:extLst>
          </p:cNvPr>
          <p:cNvSpPr txBox="1"/>
          <p:nvPr/>
        </p:nvSpPr>
        <p:spPr>
          <a:xfrm>
            <a:off x="8511740" y="2806026"/>
            <a:ext cx="985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‘0000’</a:t>
            </a:r>
          </a:p>
        </p:txBody>
      </p:sp>
      <p:sp>
        <p:nvSpPr>
          <p:cNvPr id="19" name="Nuage 18">
            <a:extLst>
              <a:ext uri="{FF2B5EF4-FFF2-40B4-BE49-F238E27FC236}">
                <a16:creationId xmlns:a16="http://schemas.microsoft.com/office/drawing/2014/main" id="{9A299084-D060-B9B7-F5CA-26FC63AA5B69}"/>
              </a:ext>
            </a:extLst>
          </p:cNvPr>
          <p:cNvSpPr/>
          <p:nvPr/>
        </p:nvSpPr>
        <p:spPr>
          <a:xfrm>
            <a:off x="3686673" y="3192044"/>
            <a:ext cx="1591777" cy="124570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FSM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44EECA80-3475-0146-FFD6-C4535A4E4FD9}"/>
              </a:ext>
            </a:extLst>
          </p:cNvPr>
          <p:cNvCxnSpPr>
            <a:cxnSpLocks/>
          </p:cNvCxnSpPr>
          <p:nvPr/>
        </p:nvCxnSpPr>
        <p:spPr>
          <a:xfrm flipH="1">
            <a:off x="609600" y="3817957"/>
            <a:ext cx="1233377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ZoneTexte 66">
            <a:extLst>
              <a:ext uri="{FF2B5EF4-FFF2-40B4-BE49-F238E27FC236}">
                <a16:creationId xmlns:a16="http://schemas.microsoft.com/office/drawing/2014/main" id="{00863F7A-A163-BA39-D3CB-55485FB4A635}"/>
              </a:ext>
            </a:extLst>
          </p:cNvPr>
          <p:cNvSpPr txBox="1"/>
          <p:nvPr/>
        </p:nvSpPr>
        <p:spPr>
          <a:xfrm>
            <a:off x="973586" y="3789761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9E3CDB9A-ACAB-2E3E-8C35-3E1670F45B22}"/>
              </a:ext>
            </a:extLst>
          </p:cNvPr>
          <p:cNvCxnSpPr>
            <a:cxnSpLocks/>
          </p:cNvCxnSpPr>
          <p:nvPr/>
        </p:nvCxnSpPr>
        <p:spPr>
          <a:xfrm flipV="1">
            <a:off x="1065105" y="3748071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ZoneTexte 68">
            <a:extLst>
              <a:ext uri="{FF2B5EF4-FFF2-40B4-BE49-F238E27FC236}">
                <a16:creationId xmlns:a16="http://schemas.microsoft.com/office/drawing/2014/main" id="{A06EAC6A-D700-FC66-8223-B917368CFB62}"/>
              </a:ext>
            </a:extLst>
          </p:cNvPr>
          <p:cNvSpPr txBox="1"/>
          <p:nvPr/>
        </p:nvSpPr>
        <p:spPr>
          <a:xfrm>
            <a:off x="304118" y="3436751"/>
            <a:ext cx="576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x</a:t>
            </a:r>
          </a:p>
        </p:txBody>
      </p:sp>
      <p:sp>
        <p:nvSpPr>
          <p:cNvPr id="80" name="Ellipse 79">
            <a:extLst>
              <a:ext uri="{FF2B5EF4-FFF2-40B4-BE49-F238E27FC236}">
                <a16:creationId xmlns:a16="http://schemas.microsoft.com/office/drawing/2014/main" id="{FD36805D-1D8C-BC1C-4581-F8A785483D8B}"/>
              </a:ext>
            </a:extLst>
          </p:cNvPr>
          <p:cNvSpPr/>
          <p:nvPr/>
        </p:nvSpPr>
        <p:spPr>
          <a:xfrm>
            <a:off x="1861996" y="3404507"/>
            <a:ext cx="847290" cy="852939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</a:t>
            </a: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52F90C4E-676F-6B61-BE03-E7266E057C73}"/>
              </a:ext>
            </a:extLst>
          </p:cNvPr>
          <p:cNvSpPr txBox="1"/>
          <p:nvPr/>
        </p:nvSpPr>
        <p:spPr>
          <a:xfrm>
            <a:off x="1727151" y="4238706"/>
            <a:ext cx="576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794</a:t>
            </a:r>
          </a:p>
        </p:txBody>
      </p:sp>
      <p:cxnSp>
        <p:nvCxnSpPr>
          <p:cNvPr id="82" name="Connecteur droit 81">
            <a:extLst>
              <a:ext uri="{FF2B5EF4-FFF2-40B4-BE49-F238E27FC236}">
                <a16:creationId xmlns:a16="http://schemas.microsoft.com/office/drawing/2014/main" id="{0BAB2F38-814D-04DF-70C3-31D4731BF4D5}"/>
              </a:ext>
            </a:extLst>
          </p:cNvPr>
          <p:cNvCxnSpPr>
            <a:cxnSpLocks/>
          </p:cNvCxnSpPr>
          <p:nvPr/>
        </p:nvCxnSpPr>
        <p:spPr>
          <a:xfrm flipV="1">
            <a:off x="2285641" y="4263998"/>
            <a:ext cx="0" cy="321906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ZoneTexte 83">
            <a:extLst>
              <a:ext uri="{FF2B5EF4-FFF2-40B4-BE49-F238E27FC236}">
                <a16:creationId xmlns:a16="http://schemas.microsoft.com/office/drawing/2014/main" id="{B9671BBC-3197-DE67-19EA-89C2A83B490D}"/>
              </a:ext>
            </a:extLst>
          </p:cNvPr>
          <p:cNvSpPr txBox="1"/>
          <p:nvPr/>
        </p:nvSpPr>
        <p:spPr>
          <a:xfrm>
            <a:off x="2232412" y="4310651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</a:t>
            </a:r>
          </a:p>
        </p:txBody>
      </p:sp>
      <p:cxnSp>
        <p:nvCxnSpPr>
          <p:cNvPr id="85" name="Connecteur droit 84">
            <a:extLst>
              <a:ext uri="{FF2B5EF4-FFF2-40B4-BE49-F238E27FC236}">
                <a16:creationId xmlns:a16="http://schemas.microsoft.com/office/drawing/2014/main" id="{302C83E2-BCF4-6B7B-EF60-A62DB1155B7A}"/>
              </a:ext>
            </a:extLst>
          </p:cNvPr>
          <p:cNvCxnSpPr>
            <a:cxnSpLocks/>
          </p:cNvCxnSpPr>
          <p:nvPr/>
        </p:nvCxnSpPr>
        <p:spPr>
          <a:xfrm flipV="1">
            <a:off x="2181958" y="4368510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eur droit 85">
            <a:extLst>
              <a:ext uri="{FF2B5EF4-FFF2-40B4-BE49-F238E27FC236}">
                <a16:creationId xmlns:a16="http://schemas.microsoft.com/office/drawing/2014/main" id="{003E01F5-40E1-F7EE-08BA-77A7900DB002}"/>
              </a:ext>
            </a:extLst>
          </p:cNvPr>
          <p:cNvCxnSpPr>
            <a:cxnSpLocks/>
          </p:cNvCxnSpPr>
          <p:nvPr/>
        </p:nvCxnSpPr>
        <p:spPr>
          <a:xfrm flipH="1">
            <a:off x="2709286" y="3862561"/>
            <a:ext cx="977387" cy="0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ZoneTexte 87">
            <a:extLst>
              <a:ext uri="{FF2B5EF4-FFF2-40B4-BE49-F238E27FC236}">
                <a16:creationId xmlns:a16="http://schemas.microsoft.com/office/drawing/2014/main" id="{B67B9055-3402-A9BE-CE2B-A43203E511B3}"/>
              </a:ext>
            </a:extLst>
          </p:cNvPr>
          <p:cNvSpPr txBox="1"/>
          <p:nvPr/>
        </p:nvSpPr>
        <p:spPr>
          <a:xfrm>
            <a:off x="2561058" y="3839527"/>
            <a:ext cx="1283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end_count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1EFBBF77-144C-C01C-A35F-29F433C8460D}"/>
              </a:ext>
            </a:extLst>
          </p:cNvPr>
          <p:cNvSpPr txBox="1"/>
          <p:nvPr/>
        </p:nvSpPr>
        <p:spPr>
          <a:xfrm>
            <a:off x="9100794" y="4750912"/>
            <a:ext cx="1376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cmd_reader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879BF1EE-E95B-B448-ECA8-6E4CDD3755CE}"/>
              </a:ext>
            </a:extLst>
          </p:cNvPr>
          <p:cNvCxnSpPr>
            <a:cxnSpLocks/>
          </p:cNvCxnSpPr>
          <p:nvPr/>
        </p:nvCxnSpPr>
        <p:spPr>
          <a:xfrm flipV="1">
            <a:off x="10393067" y="4103793"/>
            <a:ext cx="0" cy="92243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ZoneTexte 93">
            <a:extLst>
              <a:ext uri="{FF2B5EF4-FFF2-40B4-BE49-F238E27FC236}">
                <a16:creationId xmlns:a16="http://schemas.microsoft.com/office/drawing/2014/main" id="{40BA4162-84B7-EB26-0C05-3533B23B90A3}"/>
              </a:ext>
            </a:extLst>
          </p:cNvPr>
          <p:cNvSpPr txBox="1"/>
          <p:nvPr/>
        </p:nvSpPr>
        <p:spPr>
          <a:xfrm>
            <a:off x="10325820" y="4532954"/>
            <a:ext cx="4404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95" name="Connecteur droit 94">
            <a:extLst>
              <a:ext uri="{FF2B5EF4-FFF2-40B4-BE49-F238E27FC236}">
                <a16:creationId xmlns:a16="http://schemas.microsoft.com/office/drawing/2014/main" id="{5F126230-2548-DF2E-C322-5A62163BBAB5}"/>
              </a:ext>
            </a:extLst>
          </p:cNvPr>
          <p:cNvCxnSpPr>
            <a:cxnSpLocks/>
          </p:cNvCxnSpPr>
          <p:nvPr/>
        </p:nvCxnSpPr>
        <p:spPr>
          <a:xfrm flipV="1">
            <a:off x="10325820" y="4532954"/>
            <a:ext cx="164482" cy="169228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6786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lipse 6">
            <a:extLst>
              <a:ext uri="{FF2B5EF4-FFF2-40B4-BE49-F238E27FC236}">
                <a16:creationId xmlns:a16="http://schemas.microsoft.com/office/drawing/2014/main" id="{A1B24B10-98DB-69FA-CBD9-AFD39A9FE077}"/>
              </a:ext>
            </a:extLst>
          </p:cNvPr>
          <p:cNvSpPr/>
          <p:nvPr/>
        </p:nvSpPr>
        <p:spPr>
          <a:xfrm>
            <a:off x="3506368" y="1698304"/>
            <a:ext cx="1944030" cy="1955182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632B4EB3-5162-02C8-C241-247BA17272E9}"/>
              </a:ext>
            </a:extLst>
          </p:cNvPr>
          <p:cNvSpPr/>
          <p:nvPr/>
        </p:nvSpPr>
        <p:spPr>
          <a:xfrm>
            <a:off x="3642042" y="1833978"/>
            <a:ext cx="1672682" cy="1683835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idle_state</a:t>
            </a:r>
            <a:endParaRPr lang="fr-FR" sz="1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B5F41739-FC28-E133-CD07-7779ADEBE32B}"/>
              </a:ext>
            </a:extLst>
          </p:cNvPr>
          <p:cNvSpPr/>
          <p:nvPr/>
        </p:nvSpPr>
        <p:spPr>
          <a:xfrm>
            <a:off x="3642042" y="4350436"/>
            <a:ext cx="1672682" cy="1683835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read_state</a:t>
            </a:r>
            <a:endParaRPr lang="fr-FR" sz="1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Flèche : courbe vers la gauche 9">
            <a:extLst>
              <a:ext uri="{FF2B5EF4-FFF2-40B4-BE49-F238E27FC236}">
                <a16:creationId xmlns:a16="http://schemas.microsoft.com/office/drawing/2014/main" id="{CE083BB3-B403-9351-7B7F-F891C8E6E362}"/>
              </a:ext>
            </a:extLst>
          </p:cNvPr>
          <p:cNvSpPr/>
          <p:nvPr/>
        </p:nvSpPr>
        <p:spPr>
          <a:xfrm>
            <a:off x="5314725" y="2603412"/>
            <a:ext cx="1137424" cy="286586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0B9EBF6-96D4-5399-0ACF-3F1C22B92AE7}"/>
              </a:ext>
            </a:extLst>
          </p:cNvPr>
          <p:cNvSpPr txBox="1"/>
          <p:nvPr/>
        </p:nvSpPr>
        <p:spPr>
          <a:xfrm>
            <a:off x="6352505" y="3687113"/>
            <a:ext cx="1274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end_count</a:t>
            </a:r>
            <a:endParaRPr lang="fr-FR" sz="1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Flèche : courbe vers la gauche 15">
            <a:extLst>
              <a:ext uri="{FF2B5EF4-FFF2-40B4-BE49-F238E27FC236}">
                <a16:creationId xmlns:a16="http://schemas.microsoft.com/office/drawing/2014/main" id="{F95C262C-206F-9A37-D4B4-E70D58BB77A1}"/>
              </a:ext>
            </a:extLst>
          </p:cNvPr>
          <p:cNvSpPr/>
          <p:nvPr/>
        </p:nvSpPr>
        <p:spPr>
          <a:xfrm rot="16200000">
            <a:off x="4015658" y="906518"/>
            <a:ext cx="981210" cy="117088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532565F-8828-29FA-5CAD-6066497BD727}"/>
              </a:ext>
            </a:extLst>
          </p:cNvPr>
          <p:cNvSpPr txBox="1"/>
          <p:nvPr/>
        </p:nvSpPr>
        <p:spPr>
          <a:xfrm>
            <a:off x="4469092" y="670904"/>
            <a:ext cx="19440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NOT(</a:t>
            </a:r>
            <a:r>
              <a:rPr lang="fr-FR" sz="14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end_count</a:t>
            </a:r>
            <a:r>
              <a:rPr lang="fr-FR" sz="1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</a:t>
            </a:r>
          </a:p>
        </p:txBody>
      </p:sp>
      <p:sp>
        <p:nvSpPr>
          <p:cNvPr id="2" name="Nuage 1">
            <a:extLst>
              <a:ext uri="{FF2B5EF4-FFF2-40B4-BE49-F238E27FC236}">
                <a16:creationId xmlns:a16="http://schemas.microsoft.com/office/drawing/2014/main" id="{BED8F143-1DEE-9FDA-A8F2-50BA36C81099}"/>
              </a:ext>
            </a:extLst>
          </p:cNvPr>
          <p:cNvSpPr/>
          <p:nvPr/>
        </p:nvSpPr>
        <p:spPr>
          <a:xfrm>
            <a:off x="912840" y="2675895"/>
            <a:ext cx="1591777" cy="124570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FSM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9F6FF1-7C6A-2994-6054-A52A3DCD734E}"/>
              </a:ext>
            </a:extLst>
          </p:cNvPr>
          <p:cNvSpPr/>
          <p:nvPr/>
        </p:nvSpPr>
        <p:spPr>
          <a:xfrm>
            <a:off x="5288241" y="1823557"/>
            <a:ext cx="1814861" cy="48711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 err="1"/>
              <a:t>cmd_reader</a:t>
            </a:r>
            <a:r>
              <a:rPr lang="fr-FR" dirty="0"/>
              <a:t> = ‘0’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D0D854-F9D9-65B8-8D5E-E68B6EE186AD}"/>
              </a:ext>
            </a:extLst>
          </p:cNvPr>
          <p:cNvSpPr/>
          <p:nvPr/>
        </p:nvSpPr>
        <p:spPr>
          <a:xfrm>
            <a:off x="4885262" y="5679110"/>
            <a:ext cx="2308357" cy="48711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 err="1"/>
              <a:t>cmd_reader</a:t>
            </a:r>
            <a:r>
              <a:rPr lang="fr-FR" dirty="0"/>
              <a:t> = ‘1’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3EFA705D-8096-E35E-DE64-E32ED43BA0FE}"/>
              </a:ext>
            </a:extLst>
          </p:cNvPr>
          <p:cNvSpPr/>
          <p:nvPr/>
        </p:nvSpPr>
        <p:spPr>
          <a:xfrm>
            <a:off x="591414" y="289034"/>
            <a:ext cx="861806" cy="890483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pixel</a:t>
            </a:r>
          </a:p>
          <a:p>
            <a:pPr algn="ctr"/>
            <a:r>
              <a:rPr lang="fr-FR" sz="1600" dirty="0"/>
              <a:t>buffer</a:t>
            </a:r>
          </a:p>
        </p:txBody>
      </p:sp>
    </p:spTree>
    <p:extLst>
      <p:ext uri="{BB962C8B-B14F-4D97-AF65-F5344CB8AC3E}">
        <p14:creationId xmlns:p14="http://schemas.microsoft.com/office/powerpoint/2010/main" val="2694294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B9A1932F-A634-8305-7F30-F313C46EF328}"/>
              </a:ext>
            </a:extLst>
          </p:cNvPr>
          <p:cNvSpPr txBox="1"/>
          <p:nvPr/>
        </p:nvSpPr>
        <p:spPr>
          <a:xfrm>
            <a:off x="2996109" y="852815"/>
            <a:ext cx="60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p_1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474CBF06-6C97-98A2-9CDF-336C117C3E93}"/>
              </a:ext>
            </a:extLst>
          </p:cNvPr>
          <p:cNvCxnSpPr>
            <a:cxnSpLocks/>
          </p:cNvCxnSpPr>
          <p:nvPr/>
        </p:nvCxnSpPr>
        <p:spPr>
          <a:xfrm>
            <a:off x="2732690" y="1283023"/>
            <a:ext cx="11251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D6BEF3AE-1CE5-371F-FF2B-D3F4B4DF7A36}"/>
              </a:ext>
            </a:extLst>
          </p:cNvPr>
          <p:cNvCxnSpPr>
            <a:cxnSpLocks/>
          </p:cNvCxnSpPr>
          <p:nvPr/>
        </p:nvCxnSpPr>
        <p:spPr>
          <a:xfrm flipV="1">
            <a:off x="3211295" y="1226701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FD34839F-BDE4-73C4-19C3-2563D7C4BFB0}"/>
              </a:ext>
            </a:extLst>
          </p:cNvPr>
          <p:cNvSpPr txBox="1"/>
          <p:nvPr/>
        </p:nvSpPr>
        <p:spPr>
          <a:xfrm>
            <a:off x="3139966" y="128144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9330D094-3078-0EDB-3717-2EF4F75E2425}"/>
              </a:ext>
            </a:extLst>
          </p:cNvPr>
          <p:cNvSpPr txBox="1"/>
          <p:nvPr/>
        </p:nvSpPr>
        <p:spPr>
          <a:xfrm>
            <a:off x="3042734" y="5756849"/>
            <a:ext cx="688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p_25</a:t>
            </a:r>
          </a:p>
        </p:txBody>
      </p: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46C1123B-773A-EC29-9DC0-5D91E1D34050}"/>
              </a:ext>
            </a:extLst>
          </p:cNvPr>
          <p:cNvCxnSpPr>
            <a:cxnSpLocks/>
          </p:cNvCxnSpPr>
          <p:nvPr/>
        </p:nvCxnSpPr>
        <p:spPr>
          <a:xfrm>
            <a:off x="2779315" y="6187057"/>
            <a:ext cx="11251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480330A3-8180-8EA8-0A32-C1C34AAD30C8}"/>
              </a:ext>
            </a:extLst>
          </p:cNvPr>
          <p:cNvCxnSpPr>
            <a:cxnSpLocks/>
          </p:cNvCxnSpPr>
          <p:nvPr/>
        </p:nvCxnSpPr>
        <p:spPr>
          <a:xfrm flipV="1">
            <a:off x="3257920" y="6130735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ZoneTexte 41">
            <a:extLst>
              <a:ext uri="{FF2B5EF4-FFF2-40B4-BE49-F238E27FC236}">
                <a16:creationId xmlns:a16="http://schemas.microsoft.com/office/drawing/2014/main" id="{36657F0C-27A3-B1DA-3F72-FB4ABCD77F0E}"/>
              </a:ext>
            </a:extLst>
          </p:cNvPr>
          <p:cNvSpPr txBox="1"/>
          <p:nvPr/>
        </p:nvSpPr>
        <p:spPr>
          <a:xfrm>
            <a:off x="3186591" y="61854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43" name="Rectangle : coins arrondis 42">
            <a:extLst>
              <a:ext uri="{FF2B5EF4-FFF2-40B4-BE49-F238E27FC236}">
                <a16:creationId xmlns:a16="http://schemas.microsoft.com/office/drawing/2014/main" id="{1344A01B-B7C7-2E23-DB1D-D4A31EB868AB}"/>
              </a:ext>
            </a:extLst>
          </p:cNvPr>
          <p:cNvSpPr/>
          <p:nvPr/>
        </p:nvSpPr>
        <p:spPr>
          <a:xfrm>
            <a:off x="3869047" y="303194"/>
            <a:ext cx="2566449" cy="6251611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Convolution Module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r>
              <a:rPr lang="fr-FR" dirty="0"/>
              <a:t>1 =&gt; Id matrix</a:t>
            </a:r>
          </a:p>
          <a:p>
            <a:pPr algn="ctr"/>
            <a:endParaRPr lang="fr-FR" dirty="0"/>
          </a:p>
          <a:p>
            <a:r>
              <a:rPr lang="fr-FR" dirty="0"/>
              <a:t>2 =&gt; </a:t>
            </a:r>
            <a:r>
              <a:rPr lang="fr-FR" dirty="0" err="1"/>
              <a:t>Gaussian</a:t>
            </a:r>
            <a:endParaRPr lang="fr-FR" dirty="0"/>
          </a:p>
          <a:p>
            <a:endParaRPr lang="fr-FR" dirty="0"/>
          </a:p>
          <a:p>
            <a:r>
              <a:rPr lang="fr-FR" dirty="0"/>
              <a:t>3 =&gt; </a:t>
            </a:r>
            <a:r>
              <a:rPr lang="fr-FR" dirty="0" err="1"/>
              <a:t>Sobel</a:t>
            </a:r>
            <a:r>
              <a:rPr lang="fr-FR" dirty="0"/>
              <a:t> horizontal</a:t>
            </a:r>
          </a:p>
          <a:p>
            <a:endParaRPr lang="fr-FR" dirty="0"/>
          </a:p>
          <a:p>
            <a:r>
              <a:rPr lang="fr-FR" dirty="0"/>
              <a:t>4 =&gt; </a:t>
            </a:r>
            <a:r>
              <a:rPr lang="fr-FR" dirty="0" err="1"/>
              <a:t>Sobel</a:t>
            </a:r>
            <a:r>
              <a:rPr lang="fr-FR" dirty="0"/>
              <a:t> vertical</a:t>
            </a:r>
          </a:p>
          <a:p>
            <a:endParaRPr lang="fr-FR" dirty="0"/>
          </a:p>
          <a:p>
            <a:r>
              <a:rPr lang="fr-FR" dirty="0"/>
              <a:t>5 =&gt; Edge </a:t>
            </a:r>
            <a:r>
              <a:rPr lang="fr-FR" dirty="0" err="1"/>
              <a:t>detection</a:t>
            </a:r>
            <a:endParaRPr lang="fr-FR" dirty="0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FC172D51-BFAB-4255-386E-8BB8D35566B5}"/>
              </a:ext>
            </a:extLst>
          </p:cNvPr>
          <p:cNvSpPr txBox="1"/>
          <p:nvPr/>
        </p:nvSpPr>
        <p:spPr>
          <a:xfrm>
            <a:off x="6708186" y="1648922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out_filt_1</a:t>
            </a:r>
          </a:p>
        </p:txBody>
      </p:sp>
      <p:cxnSp>
        <p:nvCxnSpPr>
          <p:cNvPr id="45" name="Connecteur droit 44">
            <a:extLst>
              <a:ext uri="{FF2B5EF4-FFF2-40B4-BE49-F238E27FC236}">
                <a16:creationId xmlns:a16="http://schemas.microsoft.com/office/drawing/2014/main" id="{D11D3CED-1833-0654-65AD-62A15D0B5071}"/>
              </a:ext>
            </a:extLst>
          </p:cNvPr>
          <p:cNvCxnSpPr>
            <a:cxnSpLocks/>
          </p:cNvCxnSpPr>
          <p:nvPr/>
        </p:nvCxnSpPr>
        <p:spPr>
          <a:xfrm>
            <a:off x="6444768" y="2079130"/>
            <a:ext cx="142016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33FCC748-B66E-5B7B-81EC-577E61060DE3}"/>
              </a:ext>
            </a:extLst>
          </p:cNvPr>
          <p:cNvCxnSpPr>
            <a:cxnSpLocks/>
          </p:cNvCxnSpPr>
          <p:nvPr/>
        </p:nvCxnSpPr>
        <p:spPr>
          <a:xfrm flipV="1">
            <a:off x="6923373" y="202280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ZoneTexte 46">
            <a:extLst>
              <a:ext uri="{FF2B5EF4-FFF2-40B4-BE49-F238E27FC236}">
                <a16:creationId xmlns:a16="http://schemas.microsoft.com/office/drawing/2014/main" id="{EB8215EE-AC70-5CF3-EF42-846849F46D59}"/>
              </a:ext>
            </a:extLst>
          </p:cNvPr>
          <p:cNvSpPr txBox="1"/>
          <p:nvPr/>
        </p:nvSpPr>
        <p:spPr>
          <a:xfrm>
            <a:off x="6852044" y="207755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FBFEF175-5BCF-8E99-6D10-729EB297C78E}"/>
              </a:ext>
            </a:extLst>
          </p:cNvPr>
          <p:cNvSpPr txBox="1"/>
          <p:nvPr/>
        </p:nvSpPr>
        <p:spPr>
          <a:xfrm>
            <a:off x="6700832" y="2407790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out_filt_2</a:t>
            </a:r>
          </a:p>
        </p:txBody>
      </p: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3E328115-87FB-7AF3-1B54-D74B823D14E4}"/>
              </a:ext>
            </a:extLst>
          </p:cNvPr>
          <p:cNvCxnSpPr>
            <a:cxnSpLocks/>
          </p:cNvCxnSpPr>
          <p:nvPr/>
        </p:nvCxnSpPr>
        <p:spPr>
          <a:xfrm>
            <a:off x="6437414" y="2837998"/>
            <a:ext cx="142016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0C110329-AA8A-00D1-DF88-151479D1DBEF}"/>
              </a:ext>
            </a:extLst>
          </p:cNvPr>
          <p:cNvCxnSpPr>
            <a:cxnSpLocks/>
          </p:cNvCxnSpPr>
          <p:nvPr/>
        </p:nvCxnSpPr>
        <p:spPr>
          <a:xfrm flipV="1">
            <a:off x="6916019" y="2781676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ZoneTexte 52">
            <a:extLst>
              <a:ext uri="{FF2B5EF4-FFF2-40B4-BE49-F238E27FC236}">
                <a16:creationId xmlns:a16="http://schemas.microsoft.com/office/drawing/2014/main" id="{FEBA338F-AE12-FE30-B406-E134B249B3F1}"/>
              </a:ext>
            </a:extLst>
          </p:cNvPr>
          <p:cNvSpPr txBox="1"/>
          <p:nvPr/>
        </p:nvSpPr>
        <p:spPr>
          <a:xfrm>
            <a:off x="6844690" y="28364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1AC6B58C-43D5-C4B8-B10F-FAD6C651E047}"/>
              </a:ext>
            </a:extLst>
          </p:cNvPr>
          <p:cNvSpPr txBox="1"/>
          <p:nvPr/>
        </p:nvSpPr>
        <p:spPr>
          <a:xfrm>
            <a:off x="6695349" y="3220916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out_filt_3</a:t>
            </a:r>
          </a:p>
        </p:txBody>
      </p: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B6ED6AA6-586A-71AF-88FC-70EEA7A69997}"/>
              </a:ext>
            </a:extLst>
          </p:cNvPr>
          <p:cNvCxnSpPr>
            <a:cxnSpLocks/>
          </p:cNvCxnSpPr>
          <p:nvPr/>
        </p:nvCxnSpPr>
        <p:spPr>
          <a:xfrm>
            <a:off x="6431931" y="3651124"/>
            <a:ext cx="142016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onnecteur droit 65">
            <a:extLst>
              <a:ext uri="{FF2B5EF4-FFF2-40B4-BE49-F238E27FC236}">
                <a16:creationId xmlns:a16="http://schemas.microsoft.com/office/drawing/2014/main" id="{B7777897-8CA2-B29F-18A4-289ED50E3ED0}"/>
              </a:ext>
            </a:extLst>
          </p:cNvPr>
          <p:cNvCxnSpPr>
            <a:cxnSpLocks/>
          </p:cNvCxnSpPr>
          <p:nvPr/>
        </p:nvCxnSpPr>
        <p:spPr>
          <a:xfrm flipV="1">
            <a:off x="6910536" y="3594802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ZoneTexte 66">
            <a:extLst>
              <a:ext uri="{FF2B5EF4-FFF2-40B4-BE49-F238E27FC236}">
                <a16:creationId xmlns:a16="http://schemas.microsoft.com/office/drawing/2014/main" id="{6B216D15-3965-96BB-A815-663DD32FDD7F}"/>
              </a:ext>
            </a:extLst>
          </p:cNvPr>
          <p:cNvSpPr txBox="1"/>
          <p:nvPr/>
        </p:nvSpPr>
        <p:spPr>
          <a:xfrm>
            <a:off x="6839207" y="36495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B7FE31EC-2981-B691-78C7-E9130AFFFC74}"/>
              </a:ext>
            </a:extLst>
          </p:cNvPr>
          <p:cNvSpPr txBox="1"/>
          <p:nvPr/>
        </p:nvSpPr>
        <p:spPr>
          <a:xfrm>
            <a:off x="6687995" y="3979784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out_filt_4</a:t>
            </a:r>
          </a:p>
        </p:txBody>
      </p: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7ED83C97-D036-4A4F-8BCC-C3CAC7115D8C}"/>
              </a:ext>
            </a:extLst>
          </p:cNvPr>
          <p:cNvCxnSpPr>
            <a:cxnSpLocks/>
          </p:cNvCxnSpPr>
          <p:nvPr/>
        </p:nvCxnSpPr>
        <p:spPr>
          <a:xfrm>
            <a:off x="6424577" y="4409992"/>
            <a:ext cx="142016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onnecteur droit 69">
            <a:extLst>
              <a:ext uri="{FF2B5EF4-FFF2-40B4-BE49-F238E27FC236}">
                <a16:creationId xmlns:a16="http://schemas.microsoft.com/office/drawing/2014/main" id="{2FBD05EE-4652-A4E8-BD00-34F830277967}"/>
              </a:ext>
            </a:extLst>
          </p:cNvPr>
          <p:cNvCxnSpPr>
            <a:cxnSpLocks/>
          </p:cNvCxnSpPr>
          <p:nvPr/>
        </p:nvCxnSpPr>
        <p:spPr>
          <a:xfrm flipV="1">
            <a:off x="6903182" y="4353670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ZoneTexte 70">
            <a:extLst>
              <a:ext uri="{FF2B5EF4-FFF2-40B4-BE49-F238E27FC236}">
                <a16:creationId xmlns:a16="http://schemas.microsoft.com/office/drawing/2014/main" id="{8825F034-CE3E-C889-CDDF-7C345AEC8858}"/>
              </a:ext>
            </a:extLst>
          </p:cNvPr>
          <p:cNvSpPr txBox="1"/>
          <p:nvPr/>
        </p:nvSpPr>
        <p:spPr>
          <a:xfrm>
            <a:off x="6831853" y="44084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B969905-C7D7-1551-91DA-5BD17EC8969B}"/>
              </a:ext>
            </a:extLst>
          </p:cNvPr>
          <p:cNvSpPr txBox="1"/>
          <p:nvPr/>
        </p:nvSpPr>
        <p:spPr>
          <a:xfrm>
            <a:off x="2662473" y="323624"/>
            <a:ext cx="1213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rgbClr val="0070C0"/>
                </a:solidFill>
              </a:rPr>
              <a:t>cmd_conv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837B3FD5-9D09-E0D6-43D2-77C1E24799B2}"/>
              </a:ext>
            </a:extLst>
          </p:cNvPr>
          <p:cNvCxnSpPr>
            <a:cxnSpLocks/>
          </p:cNvCxnSpPr>
          <p:nvPr/>
        </p:nvCxnSpPr>
        <p:spPr>
          <a:xfrm>
            <a:off x="2750891" y="726220"/>
            <a:ext cx="11251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88B4CC07-8C26-08FA-5B8A-03940676675D}"/>
              </a:ext>
            </a:extLst>
          </p:cNvPr>
          <p:cNvCxnSpPr>
            <a:cxnSpLocks/>
          </p:cNvCxnSpPr>
          <p:nvPr/>
        </p:nvCxnSpPr>
        <p:spPr>
          <a:xfrm flipV="1">
            <a:off x="3229496" y="669898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CA341082-EAF0-23A1-BDD3-4499D092D19B}"/>
              </a:ext>
            </a:extLst>
          </p:cNvPr>
          <p:cNvSpPr txBox="1"/>
          <p:nvPr/>
        </p:nvSpPr>
        <p:spPr>
          <a:xfrm>
            <a:off x="3158167" y="7246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23862C8-97A6-5E13-B621-808DE92BEA20}"/>
              </a:ext>
            </a:extLst>
          </p:cNvPr>
          <p:cNvSpPr txBox="1"/>
          <p:nvPr/>
        </p:nvSpPr>
        <p:spPr>
          <a:xfrm>
            <a:off x="6701410" y="4702768"/>
            <a:ext cx="134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out_filt_5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A06B9190-7A4E-C6B5-4B8E-171FBB61B512}"/>
              </a:ext>
            </a:extLst>
          </p:cNvPr>
          <p:cNvCxnSpPr>
            <a:cxnSpLocks/>
          </p:cNvCxnSpPr>
          <p:nvPr/>
        </p:nvCxnSpPr>
        <p:spPr>
          <a:xfrm>
            <a:off x="6437992" y="5132976"/>
            <a:ext cx="142016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F41FEE1E-A672-CAF9-31A1-7F6674B6A103}"/>
              </a:ext>
            </a:extLst>
          </p:cNvPr>
          <p:cNvCxnSpPr>
            <a:cxnSpLocks/>
          </p:cNvCxnSpPr>
          <p:nvPr/>
        </p:nvCxnSpPr>
        <p:spPr>
          <a:xfrm flipV="1">
            <a:off x="6916597" y="5076654"/>
            <a:ext cx="132522" cy="1126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ZoneTexte 53">
            <a:extLst>
              <a:ext uri="{FF2B5EF4-FFF2-40B4-BE49-F238E27FC236}">
                <a16:creationId xmlns:a16="http://schemas.microsoft.com/office/drawing/2014/main" id="{CCCD8A84-1538-6441-5192-FABD432BCECF}"/>
              </a:ext>
            </a:extLst>
          </p:cNvPr>
          <p:cNvSpPr txBox="1"/>
          <p:nvPr/>
        </p:nvSpPr>
        <p:spPr>
          <a:xfrm>
            <a:off x="6845268" y="513139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10901146-FF28-C4DB-148A-26AACC2264B0}"/>
              </a:ext>
            </a:extLst>
          </p:cNvPr>
          <p:cNvSpPr txBox="1"/>
          <p:nvPr/>
        </p:nvSpPr>
        <p:spPr>
          <a:xfrm>
            <a:off x="3085660" y="3137074"/>
            <a:ext cx="60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9615001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5847</TotalTime>
  <Words>2089</Words>
  <Application>Microsoft Office PowerPoint</Application>
  <PresentationFormat>Grand écran</PresentationFormat>
  <Paragraphs>1084</Paragraphs>
  <Slides>25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Eric GASNIER</dc:creator>
  <cp:lastModifiedBy>Eric GASNIER</cp:lastModifiedBy>
  <cp:revision>118</cp:revision>
  <dcterms:created xsi:type="dcterms:W3CDTF">2023-06-12T19:36:09Z</dcterms:created>
  <dcterms:modified xsi:type="dcterms:W3CDTF">2023-07-03T16:28:09Z</dcterms:modified>
</cp:coreProperties>
</file>

<file path=docProps/thumbnail.jpeg>
</file>